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4" autoAdjust="0"/>
    <p:restoredTop sz="94714" autoAdjust="0"/>
  </p:normalViewPr>
  <p:slideViewPr>
    <p:cSldViewPr>
      <p:cViewPr varScale="1">
        <p:scale>
          <a:sx n="42" d="100"/>
          <a:sy n="42" d="100"/>
        </p:scale>
        <p:origin x="-120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932D2-618F-4102-B256-0F71E050B297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EE022-5944-43E8-A86B-479F7D699D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52168-006F-4E35-9F7F-E81CC416587D}" type="datetimeFigureOut">
              <a:rPr lang="en-US" smtClean="0"/>
              <a:pPr/>
              <a:t>4/2/2008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Defined Terms and Postulates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April 2, 2008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several ways to name the two angles.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2438400"/>
            <a:ext cx="4419600" cy="3471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246"/>
          <p:cNvSpPr/>
          <p:nvPr/>
        </p:nvSpPr>
        <p:spPr>
          <a:xfrm>
            <a:off x="7029607" y="2377439"/>
            <a:ext cx="342744" cy="388621"/>
          </a:xfrm>
          <a:custGeom>
            <a:avLst/>
            <a:gdLst/>
            <a:ahLst/>
            <a:cxnLst/>
            <a:rect l="0" t="0" r="0" b="0"/>
            <a:pathLst>
              <a:path w="342744" h="388621">
                <a:moveTo>
                  <a:pt x="319883" y="0"/>
                </a:moveTo>
                <a:lnTo>
                  <a:pt x="319883" y="6068"/>
                </a:lnTo>
                <a:lnTo>
                  <a:pt x="318613" y="9126"/>
                </a:lnTo>
                <a:lnTo>
                  <a:pt x="312027" y="19496"/>
                </a:lnTo>
                <a:lnTo>
                  <a:pt x="308242" y="30613"/>
                </a:lnTo>
                <a:lnTo>
                  <a:pt x="300911" y="41950"/>
                </a:lnTo>
                <a:lnTo>
                  <a:pt x="296904" y="53352"/>
                </a:lnTo>
                <a:lnTo>
                  <a:pt x="291467" y="60966"/>
                </a:lnTo>
                <a:lnTo>
                  <a:pt x="281431" y="71969"/>
                </a:lnTo>
                <a:lnTo>
                  <a:pt x="275198" y="78460"/>
                </a:lnTo>
                <a:lnTo>
                  <a:pt x="267233" y="85327"/>
                </a:lnTo>
                <a:lnTo>
                  <a:pt x="258113" y="92445"/>
                </a:lnTo>
                <a:lnTo>
                  <a:pt x="248223" y="99730"/>
                </a:lnTo>
                <a:lnTo>
                  <a:pt x="237819" y="109667"/>
                </a:lnTo>
                <a:lnTo>
                  <a:pt x="227074" y="121371"/>
                </a:lnTo>
                <a:lnTo>
                  <a:pt x="216100" y="134254"/>
                </a:lnTo>
                <a:lnTo>
                  <a:pt x="204974" y="146653"/>
                </a:lnTo>
                <a:lnTo>
                  <a:pt x="182452" y="170589"/>
                </a:lnTo>
                <a:lnTo>
                  <a:pt x="171113" y="181037"/>
                </a:lnTo>
                <a:lnTo>
                  <a:pt x="159743" y="190541"/>
                </a:lnTo>
                <a:lnTo>
                  <a:pt x="148352" y="199417"/>
                </a:lnTo>
                <a:lnTo>
                  <a:pt x="138219" y="207875"/>
                </a:lnTo>
                <a:lnTo>
                  <a:pt x="128924" y="216054"/>
                </a:lnTo>
                <a:lnTo>
                  <a:pt x="113092" y="230644"/>
                </a:lnTo>
                <a:lnTo>
                  <a:pt x="97040" y="245998"/>
                </a:lnTo>
                <a:lnTo>
                  <a:pt x="48780" y="293975"/>
                </a:lnTo>
                <a:lnTo>
                  <a:pt x="40087" y="301394"/>
                </a:lnTo>
                <a:lnTo>
                  <a:pt x="30482" y="308879"/>
                </a:lnTo>
                <a:lnTo>
                  <a:pt x="20269" y="316410"/>
                </a:lnTo>
                <a:lnTo>
                  <a:pt x="13460" y="322700"/>
                </a:lnTo>
                <a:lnTo>
                  <a:pt x="5895" y="333076"/>
                </a:lnTo>
                <a:lnTo>
                  <a:pt x="1636" y="339989"/>
                </a:lnTo>
                <a:lnTo>
                  <a:pt x="640" y="344993"/>
                </a:lnTo>
                <a:lnTo>
                  <a:pt x="79" y="354951"/>
                </a:lnTo>
                <a:lnTo>
                  <a:pt x="0" y="358554"/>
                </a:lnTo>
                <a:lnTo>
                  <a:pt x="1218" y="360956"/>
                </a:lnTo>
                <a:lnTo>
                  <a:pt x="3299" y="362558"/>
                </a:lnTo>
                <a:lnTo>
                  <a:pt x="9697" y="365128"/>
                </a:lnTo>
                <a:lnTo>
                  <a:pt x="35077" y="371641"/>
                </a:lnTo>
                <a:lnTo>
                  <a:pt x="46192" y="373491"/>
                </a:lnTo>
                <a:lnTo>
                  <a:pt x="57413" y="374724"/>
                </a:lnTo>
                <a:lnTo>
                  <a:pt x="68702" y="375546"/>
                </a:lnTo>
                <a:lnTo>
                  <a:pt x="118500" y="376460"/>
                </a:lnTo>
                <a:lnTo>
                  <a:pt x="215756" y="377046"/>
                </a:lnTo>
                <a:lnTo>
                  <a:pt x="230145" y="378364"/>
                </a:lnTo>
                <a:lnTo>
                  <a:pt x="242278" y="380513"/>
                </a:lnTo>
                <a:lnTo>
                  <a:pt x="252906" y="383215"/>
                </a:lnTo>
                <a:lnTo>
                  <a:pt x="261262" y="385017"/>
                </a:lnTo>
                <a:lnTo>
                  <a:pt x="268102" y="386218"/>
                </a:lnTo>
                <a:lnTo>
                  <a:pt x="273932" y="387019"/>
                </a:lnTo>
                <a:lnTo>
                  <a:pt x="280359" y="387553"/>
                </a:lnTo>
                <a:lnTo>
                  <a:pt x="287184" y="387909"/>
                </a:lnTo>
                <a:lnTo>
                  <a:pt x="305537" y="388410"/>
                </a:lnTo>
                <a:lnTo>
                  <a:pt x="342743" y="3886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47"/>
          <p:cNvSpPr/>
          <p:nvPr/>
        </p:nvSpPr>
        <p:spPr>
          <a:xfrm>
            <a:off x="7498080" y="2413660"/>
            <a:ext cx="228600" cy="386691"/>
          </a:xfrm>
          <a:custGeom>
            <a:avLst/>
            <a:gdLst/>
            <a:ahLst/>
            <a:cxnLst/>
            <a:rect l="0" t="0" r="0" b="0"/>
            <a:pathLst>
              <a:path w="228600" h="386691">
                <a:moveTo>
                  <a:pt x="0" y="375259"/>
                </a:moveTo>
                <a:lnTo>
                  <a:pt x="0" y="357056"/>
                </a:lnTo>
                <a:lnTo>
                  <a:pt x="1270" y="349154"/>
                </a:lnTo>
                <a:lnTo>
                  <a:pt x="3386" y="341346"/>
                </a:lnTo>
                <a:lnTo>
                  <a:pt x="6068" y="333600"/>
                </a:lnTo>
                <a:lnTo>
                  <a:pt x="9047" y="321608"/>
                </a:lnTo>
                <a:lnTo>
                  <a:pt x="11640" y="310774"/>
                </a:lnTo>
                <a:lnTo>
                  <a:pt x="14111" y="304329"/>
                </a:lnTo>
                <a:lnTo>
                  <a:pt x="17027" y="297493"/>
                </a:lnTo>
                <a:lnTo>
                  <a:pt x="20267" y="286510"/>
                </a:lnTo>
                <a:lnTo>
                  <a:pt x="21131" y="281803"/>
                </a:lnTo>
                <a:lnTo>
                  <a:pt x="21708" y="273585"/>
                </a:lnTo>
                <a:lnTo>
                  <a:pt x="22091" y="263027"/>
                </a:lnTo>
                <a:lnTo>
                  <a:pt x="22347" y="250908"/>
                </a:lnTo>
                <a:lnTo>
                  <a:pt x="23788" y="240288"/>
                </a:lnTo>
                <a:lnTo>
                  <a:pt x="26019" y="230669"/>
                </a:lnTo>
                <a:lnTo>
                  <a:pt x="28776" y="221715"/>
                </a:lnTo>
                <a:lnTo>
                  <a:pt x="30613" y="213207"/>
                </a:lnTo>
                <a:lnTo>
                  <a:pt x="31839" y="204994"/>
                </a:lnTo>
                <a:lnTo>
                  <a:pt x="32655" y="196979"/>
                </a:lnTo>
                <a:lnTo>
                  <a:pt x="33200" y="190366"/>
                </a:lnTo>
                <a:lnTo>
                  <a:pt x="33805" y="179631"/>
                </a:lnTo>
                <a:lnTo>
                  <a:pt x="35236" y="173721"/>
                </a:lnTo>
                <a:lnTo>
                  <a:pt x="37461" y="167240"/>
                </a:lnTo>
                <a:lnTo>
                  <a:pt x="40214" y="160380"/>
                </a:lnTo>
                <a:lnTo>
                  <a:pt x="44589" y="144376"/>
                </a:lnTo>
                <a:lnTo>
                  <a:pt x="56224" y="96115"/>
                </a:lnTo>
                <a:lnTo>
                  <a:pt x="61612" y="76133"/>
                </a:lnTo>
                <a:lnTo>
                  <a:pt x="66475" y="60272"/>
                </a:lnTo>
                <a:lnTo>
                  <a:pt x="70986" y="47158"/>
                </a:lnTo>
                <a:lnTo>
                  <a:pt x="75264" y="37145"/>
                </a:lnTo>
                <a:lnTo>
                  <a:pt x="79386" y="29200"/>
                </a:lnTo>
                <a:lnTo>
                  <a:pt x="89059" y="13391"/>
                </a:lnTo>
                <a:lnTo>
                  <a:pt x="93768" y="7842"/>
                </a:lnTo>
                <a:lnTo>
                  <a:pt x="96802" y="4585"/>
                </a:lnTo>
                <a:lnTo>
                  <a:pt x="100094" y="2413"/>
                </a:lnTo>
                <a:lnTo>
                  <a:pt x="107140" y="0"/>
                </a:lnTo>
                <a:lnTo>
                  <a:pt x="109526" y="626"/>
                </a:lnTo>
                <a:lnTo>
                  <a:pt x="111118" y="2314"/>
                </a:lnTo>
                <a:lnTo>
                  <a:pt x="113671" y="8080"/>
                </a:lnTo>
                <a:lnTo>
                  <a:pt x="120181" y="15147"/>
                </a:lnTo>
                <a:lnTo>
                  <a:pt x="126650" y="25133"/>
                </a:lnTo>
                <a:lnTo>
                  <a:pt x="132489" y="36768"/>
                </a:lnTo>
                <a:lnTo>
                  <a:pt x="135084" y="46172"/>
                </a:lnTo>
                <a:lnTo>
                  <a:pt x="137046" y="52998"/>
                </a:lnTo>
                <a:lnTo>
                  <a:pt x="142612" y="70742"/>
                </a:lnTo>
                <a:lnTo>
                  <a:pt x="144604" y="79538"/>
                </a:lnTo>
                <a:lnTo>
                  <a:pt x="145933" y="87942"/>
                </a:lnTo>
                <a:lnTo>
                  <a:pt x="146818" y="96084"/>
                </a:lnTo>
                <a:lnTo>
                  <a:pt x="148678" y="104053"/>
                </a:lnTo>
                <a:lnTo>
                  <a:pt x="151189" y="111905"/>
                </a:lnTo>
                <a:lnTo>
                  <a:pt x="154133" y="119680"/>
                </a:lnTo>
                <a:lnTo>
                  <a:pt x="160789" y="138478"/>
                </a:lnTo>
                <a:lnTo>
                  <a:pt x="164342" y="148826"/>
                </a:lnTo>
                <a:lnTo>
                  <a:pt x="167982" y="162073"/>
                </a:lnTo>
                <a:lnTo>
                  <a:pt x="171678" y="177255"/>
                </a:lnTo>
                <a:lnTo>
                  <a:pt x="175412" y="193727"/>
                </a:lnTo>
                <a:lnTo>
                  <a:pt x="179171" y="207248"/>
                </a:lnTo>
                <a:lnTo>
                  <a:pt x="182947" y="218802"/>
                </a:lnTo>
                <a:lnTo>
                  <a:pt x="186734" y="229044"/>
                </a:lnTo>
                <a:lnTo>
                  <a:pt x="189260" y="239683"/>
                </a:lnTo>
                <a:lnTo>
                  <a:pt x="190942" y="250585"/>
                </a:lnTo>
                <a:lnTo>
                  <a:pt x="192065" y="261663"/>
                </a:lnTo>
                <a:lnTo>
                  <a:pt x="194083" y="271589"/>
                </a:lnTo>
                <a:lnTo>
                  <a:pt x="196699" y="280746"/>
                </a:lnTo>
                <a:lnTo>
                  <a:pt x="199712" y="289390"/>
                </a:lnTo>
                <a:lnTo>
                  <a:pt x="201721" y="296423"/>
                </a:lnTo>
                <a:lnTo>
                  <a:pt x="208333" y="326996"/>
                </a:lnTo>
                <a:lnTo>
                  <a:pt x="211278" y="339274"/>
                </a:lnTo>
                <a:lnTo>
                  <a:pt x="213242" y="348729"/>
                </a:lnTo>
                <a:lnTo>
                  <a:pt x="214551" y="356303"/>
                </a:lnTo>
                <a:lnTo>
                  <a:pt x="215424" y="362621"/>
                </a:lnTo>
                <a:lnTo>
                  <a:pt x="219781" y="373029"/>
                </a:lnTo>
                <a:lnTo>
                  <a:pt x="228599" y="3866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48"/>
          <p:cNvSpPr/>
          <p:nvPr/>
        </p:nvSpPr>
        <p:spPr>
          <a:xfrm>
            <a:off x="7475219" y="2640329"/>
            <a:ext cx="217172" cy="11431"/>
          </a:xfrm>
          <a:custGeom>
            <a:avLst/>
            <a:gdLst/>
            <a:ahLst/>
            <a:cxnLst/>
            <a:rect l="0" t="0" r="0" b="0"/>
            <a:pathLst>
              <a:path w="217172" h="11431">
                <a:moveTo>
                  <a:pt x="0" y="11430"/>
                </a:moveTo>
                <a:lnTo>
                  <a:pt x="140315" y="11430"/>
                </a:lnTo>
                <a:lnTo>
                  <a:pt x="146883" y="10160"/>
                </a:lnTo>
                <a:lnTo>
                  <a:pt x="155073" y="8044"/>
                </a:lnTo>
                <a:lnTo>
                  <a:pt x="164341" y="5363"/>
                </a:lnTo>
                <a:lnTo>
                  <a:pt x="171791" y="3575"/>
                </a:lnTo>
                <a:lnTo>
                  <a:pt x="178027" y="2384"/>
                </a:lnTo>
                <a:lnTo>
                  <a:pt x="21717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9"/>
          <p:cNvSpPr/>
          <p:nvPr/>
        </p:nvSpPr>
        <p:spPr>
          <a:xfrm>
            <a:off x="7829550" y="2411729"/>
            <a:ext cx="57151" cy="354331"/>
          </a:xfrm>
          <a:custGeom>
            <a:avLst/>
            <a:gdLst/>
            <a:ahLst/>
            <a:cxnLst/>
            <a:rect l="0" t="0" r="0" b="0"/>
            <a:pathLst>
              <a:path w="57151" h="354331">
                <a:moveTo>
                  <a:pt x="0" y="0"/>
                </a:moveTo>
                <a:lnTo>
                  <a:pt x="12135" y="12136"/>
                </a:lnTo>
                <a:lnTo>
                  <a:pt x="15710" y="16981"/>
                </a:lnTo>
                <a:lnTo>
                  <a:pt x="18093" y="21481"/>
                </a:lnTo>
                <a:lnTo>
                  <a:pt x="19682" y="25751"/>
                </a:lnTo>
                <a:lnTo>
                  <a:pt x="27985" y="49963"/>
                </a:lnTo>
                <a:lnTo>
                  <a:pt x="30087" y="59979"/>
                </a:lnTo>
                <a:lnTo>
                  <a:pt x="31488" y="70466"/>
                </a:lnTo>
                <a:lnTo>
                  <a:pt x="32422" y="81268"/>
                </a:lnTo>
                <a:lnTo>
                  <a:pt x="33044" y="91009"/>
                </a:lnTo>
                <a:lnTo>
                  <a:pt x="33736" y="108605"/>
                </a:lnTo>
                <a:lnTo>
                  <a:pt x="34125" y="132792"/>
                </a:lnTo>
                <a:lnTo>
                  <a:pt x="34285" y="221598"/>
                </a:lnTo>
                <a:lnTo>
                  <a:pt x="35557" y="232822"/>
                </a:lnTo>
                <a:lnTo>
                  <a:pt x="37674" y="245385"/>
                </a:lnTo>
                <a:lnTo>
                  <a:pt x="40356" y="258840"/>
                </a:lnTo>
                <a:lnTo>
                  <a:pt x="42144" y="270350"/>
                </a:lnTo>
                <a:lnTo>
                  <a:pt x="43336" y="280564"/>
                </a:lnTo>
                <a:lnTo>
                  <a:pt x="44130" y="289913"/>
                </a:lnTo>
                <a:lnTo>
                  <a:pt x="45013" y="303687"/>
                </a:lnTo>
                <a:lnTo>
                  <a:pt x="45405" y="314042"/>
                </a:lnTo>
                <a:lnTo>
                  <a:pt x="45580" y="322878"/>
                </a:lnTo>
                <a:lnTo>
                  <a:pt x="46897" y="327012"/>
                </a:lnTo>
                <a:lnTo>
                  <a:pt x="49045" y="331038"/>
                </a:lnTo>
                <a:lnTo>
                  <a:pt x="51746" y="334992"/>
                </a:lnTo>
                <a:lnTo>
                  <a:pt x="53547" y="338898"/>
                </a:lnTo>
                <a:lnTo>
                  <a:pt x="54748" y="342772"/>
                </a:lnTo>
                <a:lnTo>
                  <a:pt x="57150" y="3543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0"/>
          <p:cNvSpPr/>
          <p:nvPr/>
        </p:nvSpPr>
        <p:spPr>
          <a:xfrm>
            <a:off x="7818119" y="2377457"/>
            <a:ext cx="308409" cy="376641"/>
          </a:xfrm>
          <a:custGeom>
            <a:avLst/>
            <a:gdLst/>
            <a:ahLst/>
            <a:cxnLst/>
            <a:rect l="0" t="0" r="0" b="0"/>
            <a:pathLst>
              <a:path w="308409" h="376641">
                <a:moveTo>
                  <a:pt x="0" y="45702"/>
                </a:moveTo>
                <a:lnTo>
                  <a:pt x="25751" y="19952"/>
                </a:lnTo>
                <a:lnTo>
                  <a:pt x="31137" y="15836"/>
                </a:lnTo>
                <a:lnTo>
                  <a:pt x="37268" y="11821"/>
                </a:lnTo>
                <a:lnTo>
                  <a:pt x="43895" y="7875"/>
                </a:lnTo>
                <a:lnTo>
                  <a:pt x="50854" y="5244"/>
                </a:lnTo>
                <a:lnTo>
                  <a:pt x="58033" y="3490"/>
                </a:lnTo>
                <a:lnTo>
                  <a:pt x="65359" y="2321"/>
                </a:lnTo>
                <a:lnTo>
                  <a:pt x="72783" y="1541"/>
                </a:lnTo>
                <a:lnTo>
                  <a:pt x="80272" y="1022"/>
                </a:lnTo>
                <a:lnTo>
                  <a:pt x="87805" y="675"/>
                </a:lnTo>
                <a:lnTo>
                  <a:pt x="102948" y="290"/>
                </a:lnTo>
                <a:lnTo>
                  <a:pt x="156215" y="0"/>
                </a:lnTo>
                <a:lnTo>
                  <a:pt x="163834" y="1265"/>
                </a:lnTo>
                <a:lnTo>
                  <a:pt x="171453" y="3377"/>
                </a:lnTo>
                <a:lnTo>
                  <a:pt x="179072" y="6056"/>
                </a:lnTo>
                <a:lnTo>
                  <a:pt x="185421" y="9111"/>
                </a:lnTo>
                <a:lnTo>
                  <a:pt x="190924" y="12418"/>
                </a:lnTo>
                <a:lnTo>
                  <a:pt x="200426" y="19480"/>
                </a:lnTo>
                <a:lnTo>
                  <a:pt x="208882" y="26851"/>
                </a:lnTo>
                <a:lnTo>
                  <a:pt x="211645" y="30595"/>
                </a:lnTo>
                <a:lnTo>
                  <a:pt x="214714" y="38141"/>
                </a:lnTo>
                <a:lnTo>
                  <a:pt x="216443" y="49530"/>
                </a:lnTo>
                <a:lnTo>
                  <a:pt x="213460" y="60527"/>
                </a:lnTo>
                <a:lnTo>
                  <a:pt x="210887" y="67015"/>
                </a:lnTo>
                <a:lnTo>
                  <a:pt x="207901" y="73881"/>
                </a:lnTo>
                <a:lnTo>
                  <a:pt x="201197" y="88283"/>
                </a:lnTo>
                <a:lnTo>
                  <a:pt x="190284" y="110671"/>
                </a:lnTo>
                <a:lnTo>
                  <a:pt x="185276" y="116955"/>
                </a:lnTo>
                <a:lnTo>
                  <a:pt x="179397" y="122414"/>
                </a:lnTo>
                <a:lnTo>
                  <a:pt x="172938" y="127324"/>
                </a:lnTo>
                <a:lnTo>
                  <a:pt x="166092" y="133137"/>
                </a:lnTo>
                <a:lnTo>
                  <a:pt x="158989" y="139552"/>
                </a:lnTo>
                <a:lnTo>
                  <a:pt x="151713" y="146369"/>
                </a:lnTo>
                <a:lnTo>
                  <a:pt x="141781" y="153453"/>
                </a:lnTo>
                <a:lnTo>
                  <a:pt x="130081" y="160716"/>
                </a:lnTo>
                <a:lnTo>
                  <a:pt x="117201" y="168098"/>
                </a:lnTo>
                <a:lnTo>
                  <a:pt x="107344" y="174290"/>
                </a:lnTo>
                <a:lnTo>
                  <a:pt x="99503" y="179687"/>
                </a:lnTo>
                <a:lnTo>
                  <a:pt x="93006" y="184556"/>
                </a:lnTo>
                <a:lnTo>
                  <a:pt x="87404" y="189071"/>
                </a:lnTo>
                <a:lnTo>
                  <a:pt x="77793" y="197475"/>
                </a:lnTo>
                <a:lnTo>
                  <a:pt x="73452" y="200224"/>
                </a:lnTo>
                <a:lnTo>
                  <a:pt x="65242" y="203279"/>
                </a:lnTo>
                <a:lnTo>
                  <a:pt x="57360" y="204636"/>
                </a:lnTo>
                <a:lnTo>
                  <a:pt x="46402" y="205659"/>
                </a:lnTo>
                <a:lnTo>
                  <a:pt x="45922" y="199636"/>
                </a:lnTo>
                <a:lnTo>
                  <a:pt x="47124" y="197855"/>
                </a:lnTo>
                <a:lnTo>
                  <a:pt x="49196" y="196667"/>
                </a:lnTo>
                <a:lnTo>
                  <a:pt x="51847" y="195876"/>
                </a:lnTo>
                <a:lnTo>
                  <a:pt x="57425" y="192808"/>
                </a:lnTo>
                <a:lnTo>
                  <a:pt x="64954" y="188223"/>
                </a:lnTo>
                <a:lnTo>
                  <a:pt x="73783" y="182626"/>
                </a:lnTo>
                <a:lnTo>
                  <a:pt x="84749" y="178895"/>
                </a:lnTo>
                <a:lnTo>
                  <a:pt x="97139" y="176407"/>
                </a:lnTo>
                <a:lnTo>
                  <a:pt x="110479" y="174749"/>
                </a:lnTo>
                <a:lnTo>
                  <a:pt x="123183" y="172373"/>
                </a:lnTo>
                <a:lnTo>
                  <a:pt x="135462" y="169520"/>
                </a:lnTo>
                <a:lnTo>
                  <a:pt x="147459" y="166347"/>
                </a:lnTo>
                <a:lnTo>
                  <a:pt x="160536" y="164232"/>
                </a:lnTo>
                <a:lnTo>
                  <a:pt x="174335" y="162823"/>
                </a:lnTo>
                <a:lnTo>
                  <a:pt x="188613" y="161882"/>
                </a:lnTo>
                <a:lnTo>
                  <a:pt x="199402" y="162526"/>
                </a:lnTo>
                <a:lnTo>
                  <a:pt x="207865" y="164225"/>
                </a:lnTo>
                <a:lnTo>
                  <a:pt x="214777" y="166627"/>
                </a:lnTo>
                <a:lnTo>
                  <a:pt x="221925" y="168229"/>
                </a:lnTo>
                <a:lnTo>
                  <a:pt x="229230" y="169297"/>
                </a:lnTo>
                <a:lnTo>
                  <a:pt x="236640" y="170009"/>
                </a:lnTo>
                <a:lnTo>
                  <a:pt x="244120" y="171753"/>
                </a:lnTo>
                <a:lnTo>
                  <a:pt x="251647" y="174186"/>
                </a:lnTo>
                <a:lnTo>
                  <a:pt x="259205" y="177078"/>
                </a:lnTo>
                <a:lnTo>
                  <a:pt x="265513" y="180276"/>
                </a:lnTo>
                <a:lnTo>
                  <a:pt x="270989" y="183678"/>
                </a:lnTo>
                <a:lnTo>
                  <a:pt x="280460" y="190845"/>
                </a:lnTo>
                <a:lnTo>
                  <a:pt x="288902" y="198264"/>
                </a:lnTo>
                <a:lnTo>
                  <a:pt x="296888" y="205794"/>
                </a:lnTo>
                <a:lnTo>
                  <a:pt x="300796" y="209580"/>
                </a:lnTo>
                <a:lnTo>
                  <a:pt x="303400" y="213374"/>
                </a:lnTo>
                <a:lnTo>
                  <a:pt x="306295" y="220977"/>
                </a:lnTo>
                <a:lnTo>
                  <a:pt x="307581" y="231975"/>
                </a:lnTo>
                <a:lnTo>
                  <a:pt x="308153" y="244060"/>
                </a:lnTo>
                <a:lnTo>
                  <a:pt x="308408" y="253665"/>
                </a:lnTo>
                <a:lnTo>
                  <a:pt x="307205" y="259274"/>
                </a:lnTo>
                <a:lnTo>
                  <a:pt x="305134" y="265554"/>
                </a:lnTo>
                <a:lnTo>
                  <a:pt x="302483" y="272280"/>
                </a:lnTo>
                <a:lnTo>
                  <a:pt x="296150" y="283140"/>
                </a:lnTo>
                <a:lnTo>
                  <a:pt x="289103" y="292200"/>
                </a:lnTo>
                <a:lnTo>
                  <a:pt x="281737" y="300460"/>
                </a:lnTo>
                <a:lnTo>
                  <a:pt x="274231" y="308365"/>
                </a:lnTo>
                <a:lnTo>
                  <a:pt x="270450" y="312251"/>
                </a:lnTo>
                <a:lnTo>
                  <a:pt x="264121" y="317381"/>
                </a:lnTo>
                <a:lnTo>
                  <a:pt x="256091" y="323342"/>
                </a:lnTo>
                <a:lnTo>
                  <a:pt x="246927" y="329855"/>
                </a:lnTo>
                <a:lnTo>
                  <a:pt x="238278" y="335468"/>
                </a:lnTo>
                <a:lnTo>
                  <a:pt x="229973" y="340479"/>
                </a:lnTo>
                <a:lnTo>
                  <a:pt x="221894" y="345090"/>
                </a:lnTo>
                <a:lnTo>
                  <a:pt x="206147" y="353600"/>
                </a:lnTo>
                <a:lnTo>
                  <a:pt x="198391" y="357648"/>
                </a:lnTo>
                <a:lnTo>
                  <a:pt x="190682" y="360346"/>
                </a:lnTo>
                <a:lnTo>
                  <a:pt x="183001" y="362145"/>
                </a:lnTo>
                <a:lnTo>
                  <a:pt x="175341" y="363344"/>
                </a:lnTo>
                <a:lnTo>
                  <a:pt x="167694" y="365413"/>
                </a:lnTo>
                <a:lnTo>
                  <a:pt x="160056" y="368063"/>
                </a:lnTo>
                <a:lnTo>
                  <a:pt x="152424" y="371100"/>
                </a:lnTo>
                <a:lnTo>
                  <a:pt x="144797" y="373124"/>
                </a:lnTo>
                <a:lnTo>
                  <a:pt x="137171" y="374474"/>
                </a:lnTo>
                <a:lnTo>
                  <a:pt x="129547" y="375373"/>
                </a:lnTo>
                <a:lnTo>
                  <a:pt x="123195" y="375973"/>
                </a:lnTo>
                <a:lnTo>
                  <a:pt x="117690" y="376373"/>
                </a:lnTo>
                <a:lnTo>
                  <a:pt x="112750" y="376640"/>
                </a:lnTo>
                <a:lnTo>
                  <a:pt x="103107" y="375547"/>
                </a:lnTo>
                <a:lnTo>
                  <a:pt x="90328" y="373549"/>
                </a:lnTo>
                <a:lnTo>
                  <a:pt x="75459" y="370947"/>
                </a:lnTo>
                <a:lnTo>
                  <a:pt x="64276" y="369212"/>
                </a:lnTo>
                <a:lnTo>
                  <a:pt x="55551" y="368055"/>
                </a:lnTo>
                <a:lnTo>
                  <a:pt x="22860" y="3657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1"/>
          <p:cNvSpPr/>
          <p:nvPr/>
        </p:nvSpPr>
        <p:spPr>
          <a:xfrm>
            <a:off x="8183879" y="2366009"/>
            <a:ext cx="91416" cy="411481"/>
          </a:xfrm>
          <a:custGeom>
            <a:avLst/>
            <a:gdLst/>
            <a:ahLst/>
            <a:cxnLst/>
            <a:rect l="0" t="0" r="0" b="0"/>
            <a:pathLst>
              <a:path w="91416" h="411481">
                <a:moveTo>
                  <a:pt x="0" y="0"/>
                </a:moveTo>
                <a:lnTo>
                  <a:pt x="25750" y="25751"/>
                </a:lnTo>
                <a:lnTo>
                  <a:pt x="28597" y="29867"/>
                </a:lnTo>
                <a:lnTo>
                  <a:pt x="30495" y="33882"/>
                </a:lnTo>
                <a:lnTo>
                  <a:pt x="31760" y="37828"/>
                </a:lnTo>
                <a:lnTo>
                  <a:pt x="33874" y="42999"/>
                </a:lnTo>
                <a:lnTo>
                  <a:pt x="36553" y="48986"/>
                </a:lnTo>
                <a:lnTo>
                  <a:pt x="39608" y="55517"/>
                </a:lnTo>
                <a:lnTo>
                  <a:pt x="42916" y="64952"/>
                </a:lnTo>
                <a:lnTo>
                  <a:pt x="46391" y="76321"/>
                </a:lnTo>
                <a:lnTo>
                  <a:pt x="49978" y="88981"/>
                </a:lnTo>
                <a:lnTo>
                  <a:pt x="52368" y="101231"/>
                </a:lnTo>
                <a:lnTo>
                  <a:pt x="53962" y="113207"/>
                </a:lnTo>
                <a:lnTo>
                  <a:pt x="55025" y="125002"/>
                </a:lnTo>
                <a:lnTo>
                  <a:pt x="55734" y="144295"/>
                </a:lnTo>
                <a:lnTo>
                  <a:pt x="56521" y="196211"/>
                </a:lnTo>
                <a:lnTo>
                  <a:pt x="58001" y="220978"/>
                </a:lnTo>
                <a:lnTo>
                  <a:pt x="60258" y="243839"/>
                </a:lnTo>
                <a:lnTo>
                  <a:pt x="63031" y="265429"/>
                </a:lnTo>
                <a:lnTo>
                  <a:pt x="66151" y="284903"/>
                </a:lnTo>
                <a:lnTo>
                  <a:pt x="69501" y="302966"/>
                </a:lnTo>
                <a:lnTo>
                  <a:pt x="73004" y="320087"/>
                </a:lnTo>
                <a:lnTo>
                  <a:pt x="76609" y="332772"/>
                </a:lnTo>
                <a:lnTo>
                  <a:pt x="80284" y="342498"/>
                </a:lnTo>
                <a:lnTo>
                  <a:pt x="84002" y="350252"/>
                </a:lnTo>
                <a:lnTo>
                  <a:pt x="86482" y="356692"/>
                </a:lnTo>
                <a:lnTo>
                  <a:pt x="89236" y="367233"/>
                </a:lnTo>
                <a:lnTo>
                  <a:pt x="90461" y="376152"/>
                </a:lnTo>
                <a:lnTo>
                  <a:pt x="91150" y="388313"/>
                </a:lnTo>
                <a:lnTo>
                  <a:pt x="91402" y="399775"/>
                </a:lnTo>
                <a:lnTo>
                  <a:pt x="91415" y="402407"/>
                </a:lnTo>
                <a:lnTo>
                  <a:pt x="80011" y="4114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52"/>
          <p:cNvSpPr/>
          <p:nvPr/>
        </p:nvSpPr>
        <p:spPr>
          <a:xfrm>
            <a:off x="8172450" y="2333391"/>
            <a:ext cx="331268" cy="375519"/>
          </a:xfrm>
          <a:custGeom>
            <a:avLst/>
            <a:gdLst/>
            <a:ahLst/>
            <a:cxnLst/>
            <a:rect l="0" t="0" r="0" b="0"/>
            <a:pathLst>
              <a:path w="331268" h="375519">
                <a:moveTo>
                  <a:pt x="0" y="32618"/>
                </a:moveTo>
                <a:lnTo>
                  <a:pt x="12135" y="20483"/>
                </a:lnTo>
                <a:lnTo>
                  <a:pt x="16980" y="16908"/>
                </a:lnTo>
                <a:lnTo>
                  <a:pt x="25750" y="12936"/>
                </a:lnTo>
                <a:lnTo>
                  <a:pt x="32407" y="11877"/>
                </a:lnTo>
                <a:lnTo>
                  <a:pt x="40654" y="11171"/>
                </a:lnTo>
                <a:lnTo>
                  <a:pt x="49962" y="10700"/>
                </a:lnTo>
                <a:lnTo>
                  <a:pt x="58708" y="9116"/>
                </a:lnTo>
                <a:lnTo>
                  <a:pt x="67079" y="6790"/>
                </a:lnTo>
                <a:lnTo>
                  <a:pt x="75200" y="3970"/>
                </a:lnTo>
                <a:lnTo>
                  <a:pt x="83153" y="2089"/>
                </a:lnTo>
                <a:lnTo>
                  <a:pt x="90995" y="836"/>
                </a:lnTo>
                <a:lnTo>
                  <a:pt x="98763" y="0"/>
                </a:lnTo>
                <a:lnTo>
                  <a:pt x="110291" y="713"/>
                </a:lnTo>
                <a:lnTo>
                  <a:pt x="124328" y="2458"/>
                </a:lnTo>
                <a:lnTo>
                  <a:pt x="140035" y="4891"/>
                </a:lnTo>
                <a:lnTo>
                  <a:pt x="153047" y="7784"/>
                </a:lnTo>
                <a:lnTo>
                  <a:pt x="164261" y="10982"/>
                </a:lnTo>
                <a:lnTo>
                  <a:pt x="174277" y="14384"/>
                </a:lnTo>
                <a:lnTo>
                  <a:pt x="186035" y="19192"/>
                </a:lnTo>
                <a:lnTo>
                  <a:pt x="198952" y="24938"/>
                </a:lnTo>
                <a:lnTo>
                  <a:pt x="226853" y="38095"/>
                </a:lnTo>
                <a:lnTo>
                  <a:pt x="256186" y="52409"/>
                </a:lnTo>
                <a:lnTo>
                  <a:pt x="267311" y="59782"/>
                </a:lnTo>
                <a:lnTo>
                  <a:pt x="275997" y="67238"/>
                </a:lnTo>
                <a:lnTo>
                  <a:pt x="294290" y="86479"/>
                </a:lnTo>
                <a:lnTo>
                  <a:pt x="303515" y="97197"/>
                </a:lnTo>
                <a:lnTo>
                  <a:pt x="307754" y="103611"/>
                </a:lnTo>
                <a:lnTo>
                  <a:pt x="311849" y="110427"/>
                </a:lnTo>
                <a:lnTo>
                  <a:pt x="319786" y="121387"/>
                </a:lnTo>
                <a:lnTo>
                  <a:pt x="323681" y="126087"/>
                </a:lnTo>
                <a:lnTo>
                  <a:pt x="326277" y="131761"/>
                </a:lnTo>
                <a:lnTo>
                  <a:pt x="328007" y="138083"/>
                </a:lnTo>
                <a:lnTo>
                  <a:pt x="329162" y="144838"/>
                </a:lnTo>
                <a:lnTo>
                  <a:pt x="329931" y="151882"/>
                </a:lnTo>
                <a:lnTo>
                  <a:pt x="330444" y="159117"/>
                </a:lnTo>
                <a:lnTo>
                  <a:pt x="330786" y="166481"/>
                </a:lnTo>
                <a:lnTo>
                  <a:pt x="331166" y="181436"/>
                </a:lnTo>
                <a:lnTo>
                  <a:pt x="331267" y="188980"/>
                </a:lnTo>
                <a:lnTo>
                  <a:pt x="330065" y="195280"/>
                </a:lnTo>
                <a:lnTo>
                  <a:pt x="325342" y="205666"/>
                </a:lnTo>
                <a:lnTo>
                  <a:pt x="323574" y="211483"/>
                </a:lnTo>
                <a:lnTo>
                  <a:pt x="322396" y="217902"/>
                </a:lnTo>
                <a:lnTo>
                  <a:pt x="321610" y="224721"/>
                </a:lnTo>
                <a:lnTo>
                  <a:pt x="318547" y="231807"/>
                </a:lnTo>
                <a:lnTo>
                  <a:pt x="313964" y="239070"/>
                </a:lnTo>
                <a:lnTo>
                  <a:pt x="308369" y="246453"/>
                </a:lnTo>
                <a:lnTo>
                  <a:pt x="303369" y="253915"/>
                </a:lnTo>
                <a:lnTo>
                  <a:pt x="298766" y="261429"/>
                </a:lnTo>
                <a:lnTo>
                  <a:pt x="294427" y="268979"/>
                </a:lnTo>
                <a:lnTo>
                  <a:pt x="288995" y="275282"/>
                </a:lnTo>
                <a:lnTo>
                  <a:pt x="282833" y="280754"/>
                </a:lnTo>
                <a:lnTo>
                  <a:pt x="276185" y="285672"/>
                </a:lnTo>
                <a:lnTo>
                  <a:pt x="269213" y="291491"/>
                </a:lnTo>
                <a:lnTo>
                  <a:pt x="262025" y="297910"/>
                </a:lnTo>
                <a:lnTo>
                  <a:pt x="254693" y="304730"/>
                </a:lnTo>
                <a:lnTo>
                  <a:pt x="244726" y="311816"/>
                </a:lnTo>
                <a:lnTo>
                  <a:pt x="233000" y="319080"/>
                </a:lnTo>
                <a:lnTo>
                  <a:pt x="220104" y="326463"/>
                </a:lnTo>
                <a:lnTo>
                  <a:pt x="207695" y="333925"/>
                </a:lnTo>
                <a:lnTo>
                  <a:pt x="183749" y="348989"/>
                </a:lnTo>
                <a:lnTo>
                  <a:pt x="172029" y="355292"/>
                </a:lnTo>
                <a:lnTo>
                  <a:pt x="160406" y="360764"/>
                </a:lnTo>
                <a:lnTo>
                  <a:pt x="148847" y="365682"/>
                </a:lnTo>
                <a:lnTo>
                  <a:pt x="139871" y="368961"/>
                </a:lnTo>
                <a:lnTo>
                  <a:pt x="132617" y="371147"/>
                </a:lnTo>
                <a:lnTo>
                  <a:pt x="126511" y="372604"/>
                </a:lnTo>
                <a:lnTo>
                  <a:pt x="116340" y="374223"/>
                </a:lnTo>
                <a:lnTo>
                  <a:pt x="107587" y="374943"/>
                </a:lnTo>
                <a:lnTo>
                  <a:pt x="103475" y="375135"/>
                </a:lnTo>
                <a:lnTo>
                  <a:pt x="80009" y="3755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53"/>
          <p:cNvSpPr/>
          <p:nvPr/>
        </p:nvSpPr>
        <p:spPr>
          <a:xfrm>
            <a:off x="4725857" y="3337559"/>
            <a:ext cx="223334" cy="274166"/>
          </a:xfrm>
          <a:custGeom>
            <a:avLst/>
            <a:gdLst/>
            <a:ahLst/>
            <a:cxnLst/>
            <a:rect l="0" t="0" r="0" b="0"/>
            <a:pathLst>
              <a:path w="223334" h="274166">
                <a:moveTo>
                  <a:pt x="120463" y="0"/>
                </a:moveTo>
                <a:lnTo>
                  <a:pt x="120463" y="27200"/>
                </a:lnTo>
                <a:lnTo>
                  <a:pt x="119193" y="30834"/>
                </a:lnTo>
                <a:lnTo>
                  <a:pt x="114395" y="38257"/>
                </a:lnTo>
                <a:lnTo>
                  <a:pt x="111338" y="43285"/>
                </a:lnTo>
                <a:lnTo>
                  <a:pt x="108029" y="49177"/>
                </a:lnTo>
                <a:lnTo>
                  <a:pt x="104554" y="55645"/>
                </a:lnTo>
                <a:lnTo>
                  <a:pt x="100966" y="63767"/>
                </a:lnTo>
                <a:lnTo>
                  <a:pt x="97305" y="72991"/>
                </a:lnTo>
                <a:lnTo>
                  <a:pt x="93594" y="82951"/>
                </a:lnTo>
                <a:lnTo>
                  <a:pt x="89850" y="92131"/>
                </a:lnTo>
                <a:lnTo>
                  <a:pt x="86084" y="100791"/>
                </a:lnTo>
                <a:lnTo>
                  <a:pt x="82304" y="109104"/>
                </a:lnTo>
                <a:lnTo>
                  <a:pt x="79783" y="115916"/>
                </a:lnTo>
                <a:lnTo>
                  <a:pt x="78103" y="121728"/>
                </a:lnTo>
                <a:lnTo>
                  <a:pt x="76983" y="126872"/>
                </a:lnTo>
                <a:lnTo>
                  <a:pt x="72426" y="135382"/>
                </a:lnTo>
                <a:lnTo>
                  <a:pt x="65578" y="146134"/>
                </a:lnTo>
                <a:lnTo>
                  <a:pt x="57203" y="158383"/>
                </a:lnTo>
                <a:lnTo>
                  <a:pt x="50349" y="167819"/>
                </a:lnTo>
                <a:lnTo>
                  <a:pt x="44511" y="175380"/>
                </a:lnTo>
                <a:lnTo>
                  <a:pt x="39348" y="181690"/>
                </a:lnTo>
                <a:lnTo>
                  <a:pt x="35906" y="187167"/>
                </a:lnTo>
                <a:lnTo>
                  <a:pt x="33612" y="192088"/>
                </a:lnTo>
                <a:lnTo>
                  <a:pt x="32082" y="196639"/>
                </a:lnTo>
                <a:lnTo>
                  <a:pt x="26995" y="205082"/>
                </a:lnTo>
                <a:lnTo>
                  <a:pt x="23861" y="209111"/>
                </a:lnTo>
                <a:lnTo>
                  <a:pt x="20502" y="214338"/>
                </a:lnTo>
                <a:lnTo>
                  <a:pt x="16992" y="220362"/>
                </a:lnTo>
                <a:lnTo>
                  <a:pt x="8302" y="236145"/>
                </a:lnTo>
                <a:lnTo>
                  <a:pt x="3727" y="241690"/>
                </a:lnTo>
                <a:lnTo>
                  <a:pt x="729" y="244947"/>
                </a:lnTo>
                <a:lnTo>
                  <a:pt x="0" y="248388"/>
                </a:lnTo>
                <a:lnTo>
                  <a:pt x="784" y="251952"/>
                </a:lnTo>
                <a:lnTo>
                  <a:pt x="5100" y="260730"/>
                </a:lnTo>
                <a:lnTo>
                  <a:pt x="11915" y="268318"/>
                </a:lnTo>
                <a:lnTo>
                  <a:pt x="15078" y="270319"/>
                </a:lnTo>
                <a:lnTo>
                  <a:pt x="21978" y="272542"/>
                </a:lnTo>
                <a:lnTo>
                  <a:pt x="26866" y="273135"/>
                </a:lnTo>
                <a:lnTo>
                  <a:pt x="32665" y="273530"/>
                </a:lnTo>
                <a:lnTo>
                  <a:pt x="39071" y="273794"/>
                </a:lnTo>
                <a:lnTo>
                  <a:pt x="52962" y="274086"/>
                </a:lnTo>
                <a:lnTo>
                  <a:pt x="60222" y="274165"/>
                </a:lnTo>
                <a:lnTo>
                  <a:pt x="66332" y="272946"/>
                </a:lnTo>
                <a:lnTo>
                  <a:pt x="71676" y="270864"/>
                </a:lnTo>
                <a:lnTo>
                  <a:pt x="76508" y="268206"/>
                </a:lnTo>
                <a:lnTo>
                  <a:pt x="84810" y="266434"/>
                </a:lnTo>
                <a:lnTo>
                  <a:pt x="95424" y="265253"/>
                </a:lnTo>
                <a:lnTo>
                  <a:pt x="107580" y="264466"/>
                </a:lnTo>
                <a:lnTo>
                  <a:pt x="141407" y="263590"/>
                </a:lnTo>
                <a:lnTo>
                  <a:pt x="223333" y="2628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54"/>
          <p:cNvSpPr/>
          <p:nvPr/>
        </p:nvSpPr>
        <p:spPr>
          <a:xfrm>
            <a:off x="5017770" y="3304509"/>
            <a:ext cx="160021" cy="307371"/>
          </a:xfrm>
          <a:custGeom>
            <a:avLst/>
            <a:gdLst/>
            <a:ahLst/>
            <a:cxnLst/>
            <a:rect l="0" t="0" r="0" b="0"/>
            <a:pathLst>
              <a:path w="160021" h="307371">
                <a:moveTo>
                  <a:pt x="0" y="295941"/>
                </a:moveTo>
                <a:lnTo>
                  <a:pt x="0" y="201639"/>
                </a:lnTo>
                <a:lnTo>
                  <a:pt x="1270" y="192433"/>
                </a:lnTo>
                <a:lnTo>
                  <a:pt x="3386" y="183755"/>
                </a:lnTo>
                <a:lnTo>
                  <a:pt x="6067" y="175430"/>
                </a:lnTo>
                <a:lnTo>
                  <a:pt x="7855" y="167340"/>
                </a:lnTo>
                <a:lnTo>
                  <a:pt x="9046" y="159407"/>
                </a:lnTo>
                <a:lnTo>
                  <a:pt x="9840" y="151578"/>
                </a:lnTo>
                <a:lnTo>
                  <a:pt x="10371" y="143819"/>
                </a:lnTo>
                <a:lnTo>
                  <a:pt x="10723" y="136106"/>
                </a:lnTo>
                <a:lnTo>
                  <a:pt x="11116" y="120763"/>
                </a:lnTo>
                <a:lnTo>
                  <a:pt x="11388" y="82592"/>
                </a:lnTo>
                <a:lnTo>
                  <a:pt x="12672" y="73697"/>
                </a:lnTo>
                <a:lnTo>
                  <a:pt x="14798" y="63959"/>
                </a:lnTo>
                <a:lnTo>
                  <a:pt x="17485" y="53656"/>
                </a:lnTo>
                <a:lnTo>
                  <a:pt x="19277" y="45517"/>
                </a:lnTo>
                <a:lnTo>
                  <a:pt x="20471" y="38822"/>
                </a:lnTo>
                <a:lnTo>
                  <a:pt x="21267" y="33088"/>
                </a:lnTo>
                <a:lnTo>
                  <a:pt x="23068" y="26726"/>
                </a:lnTo>
                <a:lnTo>
                  <a:pt x="25538" y="19944"/>
                </a:lnTo>
                <a:lnTo>
                  <a:pt x="32561" y="2945"/>
                </a:lnTo>
                <a:lnTo>
                  <a:pt x="34407" y="1550"/>
                </a:lnTo>
                <a:lnTo>
                  <a:pt x="36908" y="620"/>
                </a:lnTo>
                <a:lnTo>
                  <a:pt x="39845" y="0"/>
                </a:lnTo>
                <a:lnTo>
                  <a:pt x="41803" y="857"/>
                </a:lnTo>
                <a:lnTo>
                  <a:pt x="43109" y="2698"/>
                </a:lnTo>
                <a:lnTo>
                  <a:pt x="43979" y="5196"/>
                </a:lnTo>
                <a:lnTo>
                  <a:pt x="45829" y="6860"/>
                </a:lnTo>
                <a:lnTo>
                  <a:pt x="48333" y="7970"/>
                </a:lnTo>
                <a:lnTo>
                  <a:pt x="51272" y="8710"/>
                </a:lnTo>
                <a:lnTo>
                  <a:pt x="53231" y="10474"/>
                </a:lnTo>
                <a:lnTo>
                  <a:pt x="54537" y="12919"/>
                </a:lnTo>
                <a:lnTo>
                  <a:pt x="55408" y="15820"/>
                </a:lnTo>
                <a:lnTo>
                  <a:pt x="59762" y="22429"/>
                </a:lnTo>
                <a:lnTo>
                  <a:pt x="62701" y="25969"/>
                </a:lnTo>
                <a:lnTo>
                  <a:pt x="65930" y="30870"/>
                </a:lnTo>
                <a:lnTo>
                  <a:pt x="69353" y="36677"/>
                </a:lnTo>
                <a:lnTo>
                  <a:pt x="72906" y="43088"/>
                </a:lnTo>
                <a:lnTo>
                  <a:pt x="79084" y="57522"/>
                </a:lnTo>
                <a:lnTo>
                  <a:pt x="103442" y="118759"/>
                </a:lnTo>
                <a:lnTo>
                  <a:pt x="114977" y="145650"/>
                </a:lnTo>
                <a:lnTo>
                  <a:pt x="118561" y="156377"/>
                </a:lnTo>
                <a:lnTo>
                  <a:pt x="120951" y="166068"/>
                </a:lnTo>
                <a:lnTo>
                  <a:pt x="122544" y="175069"/>
                </a:lnTo>
                <a:lnTo>
                  <a:pt x="124876" y="182339"/>
                </a:lnTo>
                <a:lnTo>
                  <a:pt x="127700" y="188456"/>
                </a:lnTo>
                <a:lnTo>
                  <a:pt x="130853" y="193804"/>
                </a:lnTo>
                <a:lnTo>
                  <a:pt x="135495" y="206260"/>
                </a:lnTo>
                <a:lnTo>
                  <a:pt x="141130" y="223453"/>
                </a:lnTo>
                <a:lnTo>
                  <a:pt x="147427" y="243806"/>
                </a:lnTo>
                <a:lnTo>
                  <a:pt x="151624" y="259914"/>
                </a:lnTo>
                <a:lnTo>
                  <a:pt x="154423" y="273193"/>
                </a:lnTo>
                <a:lnTo>
                  <a:pt x="160020" y="3073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55"/>
          <p:cNvSpPr/>
          <p:nvPr/>
        </p:nvSpPr>
        <p:spPr>
          <a:xfrm>
            <a:off x="4983479" y="3429000"/>
            <a:ext cx="182881" cy="68580"/>
          </a:xfrm>
          <a:custGeom>
            <a:avLst/>
            <a:gdLst/>
            <a:ahLst/>
            <a:cxnLst/>
            <a:rect l="0" t="0" r="0" b="0"/>
            <a:pathLst>
              <a:path w="182881" h="68580">
                <a:moveTo>
                  <a:pt x="0" y="68579"/>
                </a:moveTo>
                <a:lnTo>
                  <a:pt x="18204" y="62512"/>
                </a:lnTo>
                <a:lnTo>
                  <a:pt x="26106" y="60724"/>
                </a:lnTo>
                <a:lnTo>
                  <a:pt x="33914" y="59533"/>
                </a:lnTo>
                <a:lnTo>
                  <a:pt x="41660" y="58738"/>
                </a:lnTo>
                <a:lnTo>
                  <a:pt x="48093" y="56939"/>
                </a:lnTo>
                <a:lnTo>
                  <a:pt x="53652" y="54469"/>
                </a:lnTo>
                <a:lnTo>
                  <a:pt x="58628" y="51552"/>
                </a:lnTo>
                <a:lnTo>
                  <a:pt x="63216" y="49608"/>
                </a:lnTo>
                <a:lnTo>
                  <a:pt x="67544" y="48312"/>
                </a:lnTo>
                <a:lnTo>
                  <a:pt x="71700" y="47448"/>
                </a:lnTo>
                <a:lnTo>
                  <a:pt x="75740" y="46871"/>
                </a:lnTo>
                <a:lnTo>
                  <a:pt x="79704" y="46487"/>
                </a:lnTo>
                <a:lnTo>
                  <a:pt x="83616" y="46232"/>
                </a:lnTo>
                <a:lnTo>
                  <a:pt x="88764" y="44791"/>
                </a:lnTo>
                <a:lnTo>
                  <a:pt x="94737" y="42560"/>
                </a:lnTo>
                <a:lnTo>
                  <a:pt x="101257" y="39803"/>
                </a:lnTo>
                <a:lnTo>
                  <a:pt x="106875" y="37965"/>
                </a:lnTo>
                <a:lnTo>
                  <a:pt x="111890" y="36740"/>
                </a:lnTo>
                <a:lnTo>
                  <a:pt x="116504" y="35923"/>
                </a:lnTo>
                <a:lnTo>
                  <a:pt x="120850" y="34109"/>
                </a:lnTo>
                <a:lnTo>
                  <a:pt x="125016" y="31629"/>
                </a:lnTo>
                <a:lnTo>
                  <a:pt x="129065" y="28705"/>
                </a:lnTo>
                <a:lnTo>
                  <a:pt x="143722" y="18684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56"/>
          <p:cNvSpPr/>
          <p:nvPr/>
        </p:nvSpPr>
        <p:spPr>
          <a:xfrm>
            <a:off x="5234940" y="3280409"/>
            <a:ext cx="57151" cy="285751"/>
          </a:xfrm>
          <a:custGeom>
            <a:avLst/>
            <a:gdLst/>
            <a:ahLst/>
            <a:cxnLst/>
            <a:rect l="0" t="0" r="0" b="0"/>
            <a:pathLst>
              <a:path w="57151" h="285751">
                <a:moveTo>
                  <a:pt x="0" y="0"/>
                </a:moveTo>
                <a:lnTo>
                  <a:pt x="6067" y="18204"/>
                </a:lnTo>
                <a:lnTo>
                  <a:pt x="7855" y="24836"/>
                </a:lnTo>
                <a:lnTo>
                  <a:pt x="9046" y="30528"/>
                </a:lnTo>
                <a:lnTo>
                  <a:pt x="9841" y="35592"/>
                </a:lnTo>
                <a:lnTo>
                  <a:pt x="11640" y="40238"/>
                </a:lnTo>
                <a:lnTo>
                  <a:pt x="14110" y="44606"/>
                </a:lnTo>
                <a:lnTo>
                  <a:pt x="17027" y="48787"/>
                </a:lnTo>
                <a:lnTo>
                  <a:pt x="18971" y="55385"/>
                </a:lnTo>
                <a:lnTo>
                  <a:pt x="20267" y="63593"/>
                </a:lnTo>
                <a:lnTo>
                  <a:pt x="21131" y="72876"/>
                </a:lnTo>
                <a:lnTo>
                  <a:pt x="22977" y="81604"/>
                </a:lnTo>
                <a:lnTo>
                  <a:pt x="25478" y="89963"/>
                </a:lnTo>
                <a:lnTo>
                  <a:pt x="28415" y="98075"/>
                </a:lnTo>
                <a:lnTo>
                  <a:pt x="30373" y="106024"/>
                </a:lnTo>
                <a:lnTo>
                  <a:pt x="31679" y="113863"/>
                </a:lnTo>
                <a:lnTo>
                  <a:pt x="32549" y="121629"/>
                </a:lnTo>
                <a:lnTo>
                  <a:pt x="34399" y="131886"/>
                </a:lnTo>
                <a:lnTo>
                  <a:pt x="36903" y="143804"/>
                </a:lnTo>
                <a:lnTo>
                  <a:pt x="39841" y="156830"/>
                </a:lnTo>
                <a:lnTo>
                  <a:pt x="41801" y="168053"/>
                </a:lnTo>
                <a:lnTo>
                  <a:pt x="43107" y="178076"/>
                </a:lnTo>
                <a:lnTo>
                  <a:pt x="43978" y="187297"/>
                </a:lnTo>
                <a:lnTo>
                  <a:pt x="44558" y="197255"/>
                </a:lnTo>
                <a:lnTo>
                  <a:pt x="45203" y="218479"/>
                </a:lnTo>
                <a:lnTo>
                  <a:pt x="45567" y="239712"/>
                </a:lnTo>
                <a:lnTo>
                  <a:pt x="46887" y="246169"/>
                </a:lnTo>
                <a:lnTo>
                  <a:pt x="49038" y="253013"/>
                </a:lnTo>
                <a:lnTo>
                  <a:pt x="51742" y="260115"/>
                </a:lnTo>
                <a:lnTo>
                  <a:pt x="53544" y="266121"/>
                </a:lnTo>
                <a:lnTo>
                  <a:pt x="54746" y="271394"/>
                </a:lnTo>
                <a:lnTo>
                  <a:pt x="57150" y="2857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57"/>
          <p:cNvSpPr/>
          <p:nvPr/>
        </p:nvSpPr>
        <p:spPr>
          <a:xfrm>
            <a:off x="5189220" y="3269026"/>
            <a:ext cx="274122" cy="262845"/>
          </a:xfrm>
          <a:custGeom>
            <a:avLst/>
            <a:gdLst/>
            <a:ahLst/>
            <a:cxnLst/>
            <a:rect l="0" t="0" r="0" b="0"/>
            <a:pathLst>
              <a:path w="274122" h="262845">
                <a:moveTo>
                  <a:pt x="0" y="91394"/>
                </a:moveTo>
                <a:lnTo>
                  <a:pt x="6067" y="79258"/>
                </a:lnTo>
                <a:lnTo>
                  <a:pt x="7855" y="74413"/>
                </a:lnTo>
                <a:lnTo>
                  <a:pt x="9046" y="69913"/>
                </a:lnTo>
                <a:lnTo>
                  <a:pt x="9840" y="65643"/>
                </a:lnTo>
                <a:lnTo>
                  <a:pt x="14110" y="57512"/>
                </a:lnTo>
                <a:lnTo>
                  <a:pt x="17026" y="53566"/>
                </a:lnTo>
                <a:lnTo>
                  <a:pt x="22781" y="49665"/>
                </a:lnTo>
                <a:lnTo>
                  <a:pt x="30427" y="45795"/>
                </a:lnTo>
                <a:lnTo>
                  <a:pt x="39335" y="41944"/>
                </a:lnTo>
                <a:lnTo>
                  <a:pt x="46543" y="38107"/>
                </a:lnTo>
                <a:lnTo>
                  <a:pt x="52619" y="34279"/>
                </a:lnTo>
                <a:lnTo>
                  <a:pt x="57939" y="30457"/>
                </a:lnTo>
                <a:lnTo>
                  <a:pt x="62756" y="26639"/>
                </a:lnTo>
                <a:lnTo>
                  <a:pt x="67237" y="22824"/>
                </a:lnTo>
                <a:lnTo>
                  <a:pt x="71494" y="19011"/>
                </a:lnTo>
                <a:lnTo>
                  <a:pt x="75603" y="16468"/>
                </a:lnTo>
                <a:lnTo>
                  <a:pt x="83555" y="13643"/>
                </a:lnTo>
                <a:lnTo>
                  <a:pt x="88723" y="11620"/>
                </a:lnTo>
                <a:lnTo>
                  <a:pt x="94709" y="9001"/>
                </a:lnTo>
                <a:lnTo>
                  <a:pt x="101239" y="5986"/>
                </a:lnTo>
                <a:lnTo>
                  <a:pt x="106862" y="3974"/>
                </a:lnTo>
                <a:lnTo>
                  <a:pt x="111882" y="2634"/>
                </a:lnTo>
                <a:lnTo>
                  <a:pt x="116498" y="1741"/>
                </a:lnTo>
                <a:lnTo>
                  <a:pt x="122115" y="1145"/>
                </a:lnTo>
                <a:lnTo>
                  <a:pt x="128399" y="748"/>
                </a:lnTo>
                <a:lnTo>
                  <a:pt x="140886" y="307"/>
                </a:lnTo>
                <a:lnTo>
                  <a:pt x="155056" y="58"/>
                </a:lnTo>
                <a:lnTo>
                  <a:pt x="163317" y="0"/>
                </a:lnTo>
                <a:lnTo>
                  <a:pt x="167298" y="1255"/>
                </a:lnTo>
                <a:lnTo>
                  <a:pt x="175108" y="6035"/>
                </a:lnTo>
                <a:lnTo>
                  <a:pt x="177698" y="9088"/>
                </a:lnTo>
                <a:lnTo>
                  <a:pt x="179425" y="12393"/>
                </a:lnTo>
                <a:lnTo>
                  <a:pt x="181344" y="19452"/>
                </a:lnTo>
                <a:lnTo>
                  <a:pt x="182197" y="26823"/>
                </a:lnTo>
                <a:lnTo>
                  <a:pt x="182424" y="33106"/>
                </a:lnTo>
                <a:lnTo>
                  <a:pt x="182678" y="50248"/>
                </a:lnTo>
                <a:lnTo>
                  <a:pt x="181475" y="58883"/>
                </a:lnTo>
                <a:lnTo>
                  <a:pt x="179403" y="67180"/>
                </a:lnTo>
                <a:lnTo>
                  <a:pt x="176752" y="75251"/>
                </a:lnTo>
                <a:lnTo>
                  <a:pt x="173714" y="83172"/>
                </a:lnTo>
                <a:lnTo>
                  <a:pt x="170419" y="90992"/>
                </a:lnTo>
                <a:lnTo>
                  <a:pt x="166953" y="98746"/>
                </a:lnTo>
                <a:lnTo>
                  <a:pt x="159562" y="108995"/>
                </a:lnTo>
                <a:lnTo>
                  <a:pt x="149554" y="120908"/>
                </a:lnTo>
                <a:lnTo>
                  <a:pt x="121263" y="152257"/>
                </a:lnTo>
                <a:lnTo>
                  <a:pt x="117672" y="154829"/>
                </a:lnTo>
                <a:lnTo>
                  <a:pt x="110295" y="157687"/>
                </a:lnTo>
                <a:lnTo>
                  <a:pt x="103522" y="159773"/>
                </a:lnTo>
                <a:lnTo>
                  <a:pt x="106546" y="153111"/>
                </a:lnTo>
                <a:lnTo>
                  <a:pt x="109131" y="147779"/>
                </a:lnTo>
                <a:lnTo>
                  <a:pt x="112124" y="142953"/>
                </a:lnTo>
                <a:lnTo>
                  <a:pt x="115389" y="138467"/>
                </a:lnTo>
                <a:lnTo>
                  <a:pt x="118836" y="134206"/>
                </a:lnTo>
                <a:lnTo>
                  <a:pt x="124944" y="130095"/>
                </a:lnTo>
                <a:lnTo>
                  <a:pt x="132826" y="126084"/>
                </a:lnTo>
                <a:lnTo>
                  <a:pt x="141890" y="122141"/>
                </a:lnTo>
                <a:lnTo>
                  <a:pt x="149203" y="118242"/>
                </a:lnTo>
                <a:lnTo>
                  <a:pt x="155349" y="114372"/>
                </a:lnTo>
                <a:lnTo>
                  <a:pt x="160716" y="110523"/>
                </a:lnTo>
                <a:lnTo>
                  <a:pt x="165564" y="107956"/>
                </a:lnTo>
                <a:lnTo>
                  <a:pt x="170066" y="106245"/>
                </a:lnTo>
                <a:lnTo>
                  <a:pt x="174337" y="105105"/>
                </a:lnTo>
                <a:lnTo>
                  <a:pt x="179724" y="103074"/>
                </a:lnTo>
                <a:lnTo>
                  <a:pt x="185856" y="100451"/>
                </a:lnTo>
                <a:lnTo>
                  <a:pt x="192484" y="97432"/>
                </a:lnTo>
                <a:lnTo>
                  <a:pt x="198172" y="95419"/>
                </a:lnTo>
                <a:lnTo>
                  <a:pt x="203235" y="94077"/>
                </a:lnTo>
                <a:lnTo>
                  <a:pt x="207880" y="93183"/>
                </a:lnTo>
                <a:lnTo>
                  <a:pt x="216427" y="92189"/>
                </a:lnTo>
                <a:lnTo>
                  <a:pt x="224460" y="91747"/>
                </a:lnTo>
                <a:lnTo>
                  <a:pt x="232263" y="91551"/>
                </a:lnTo>
                <a:lnTo>
                  <a:pt x="236122" y="94038"/>
                </a:lnTo>
                <a:lnTo>
                  <a:pt x="239964" y="98237"/>
                </a:lnTo>
                <a:lnTo>
                  <a:pt x="243796" y="103576"/>
                </a:lnTo>
                <a:lnTo>
                  <a:pt x="247621" y="107135"/>
                </a:lnTo>
                <a:lnTo>
                  <a:pt x="251440" y="109508"/>
                </a:lnTo>
                <a:lnTo>
                  <a:pt x="255257" y="111090"/>
                </a:lnTo>
                <a:lnTo>
                  <a:pt x="262884" y="116234"/>
                </a:lnTo>
                <a:lnTo>
                  <a:pt x="266696" y="119384"/>
                </a:lnTo>
                <a:lnTo>
                  <a:pt x="269237" y="122754"/>
                </a:lnTo>
                <a:lnTo>
                  <a:pt x="272060" y="129885"/>
                </a:lnTo>
                <a:lnTo>
                  <a:pt x="273315" y="137287"/>
                </a:lnTo>
                <a:lnTo>
                  <a:pt x="273650" y="141039"/>
                </a:lnTo>
                <a:lnTo>
                  <a:pt x="273873" y="146081"/>
                </a:lnTo>
                <a:lnTo>
                  <a:pt x="274121" y="158456"/>
                </a:lnTo>
                <a:lnTo>
                  <a:pt x="272917" y="164041"/>
                </a:lnTo>
                <a:lnTo>
                  <a:pt x="270845" y="169036"/>
                </a:lnTo>
                <a:lnTo>
                  <a:pt x="268193" y="173635"/>
                </a:lnTo>
                <a:lnTo>
                  <a:pt x="266426" y="179241"/>
                </a:lnTo>
                <a:lnTo>
                  <a:pt x="265247" y="185518"/>
                </a:lnTo>
                <a:lnTo>
                  <a:pt x="264461" y="192243"/>
                </a:lnTo>
                <a:lnTo>
                  <a:pt x="261397" y="197997"/>
                </a:lnTo>
                <a:lnTo>
                  <a:pt x="256815" y="203102"/>
                </a:lnTo>
                <a:lnTo>
                  <a:pt x="251220" y="207776"/>
                </a:lnTo>
                <a:lnTo>
                  <a:pt x="244949" y="214702"/>
                </a:lnTo>
                <a:lnTo>
                  <a:pt x="238230" y="223129"/>
                </a:lnTo>
                <a:lnTo>
                  <a:pt x="231209" y="232557"/>
                </a:lnTo>
                <a:lnTo>
                  <a:pt x="225259" y="238842"/>
                </a:lnTo>
                <a:lnTo>
                  <a:pt x="220023" y="243033"/>
                </a:lnTo>
                <a:lnTo>
                  <a:pt x="215262" y="245826"/>
                </a:lnTo>
                <a:lnTo>
                  <a:pt x="210818" y="248959"/>
                </a:lnTo>
                <a:lnTo>
                  <a:pt x="202493" y="255826"/>
                </a:lnTo>
                <a:lnTo>
                  <a:pt x="198496" y="258165"/>
                </a:lnTo>
                <a:lnTo>
                  <a:pt x="190667" y="260764"/>
                </a:lnTo>
                <a:lnTo>
                  <a:pt x="185531" y="261457"/>
                </a:lnTo>
                <a:lnTo>
                  <a:pt x="179567" y="261919"/>
                </a:lnTo>
                <a:lnTo>
                  <a:pt x="114300" y="2628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58"/>
          <p:cNvSpPr/>
          <p:nvPr/>
        </p:nvSpPr>
        <p:spPr>
          <a:xfrm>
            <a:off x="5522905" y="3200870"/>
            <a:ext cx="294966" cy="262039"/>
          </a:xfrm>
          <a:custGeom>
            <a:avLst/>
            <a:gdLst/>
            <a:ahLst/>
            <a:cxnLst/>
            <a:rect l="0" t="0" r="0" b="0"/>
            <a:pathLst>
              <a:path w="294966" h="262039">
                <a:moveTo>
                  <a:pt x="112085" y="10959"/>
                </a:moveTo>
                <a:lnTo>
                  <a:pt x="92402" y="1118"/>
                </a:lnTo>
                <a:lnTo>
                  <a:pt x="87250" y="235"/>
                </a:lnTo>
                <a:lnTo>
                  <a:pt x="84098" y="0"/>
                </a:lnTo>
                <a:lnTo>
                  <a:pt x="80727" y="1113"/>
                </a:lnTo>
                <a:lnTo>
                  <a:pt x="73595" y="5737"/>
                </a:lnTo>
                <a:lnTo>
                  <a:pt x="66191" y="12025"/>
                </a:lnTo>
                <a:lnTo>
                  <a:pt x="62439" y="15480"/>
                </a:lnTo>
                <a:lnTo>
                  <a:pt x="59937" y="19053"/>
                </a:lnTo>
                <a:lnTo>
                  <a:pt x="57158" y="26410"/>
                </a:lnTo>
                <a:lnTo>
                  <a:pt x="52536" y="33913"/>
                </a:lnTo>
                <a:lnTo>
                  <a:pt x="49526" y="37692"/>
                </a:lnTo>
                <a:lnTo>
                  <a:pt x="46249" y="40211"/>
                </a:lnTo>
                <a:lnTo>
                  <a:pt x="42794" y="41891"/>
                </a:lnTo>
                <a:lnTo>
                  <a:pt x="39220" y="43010"/>
                </a:lnTo>
                <a:lnTo>
                  <a:pt x="36838" y="46297"/>
                </a:lnTo>
                <a:lnTo>
                  <a:pt x="35251" y="51028"/>
                </a:lnTo>
                <a:lnTo>
                  <a:pt x="34192" y="56722"/>
                </a:lnTo>
                <a:lnTo>
                  <a:pt x="32216" y="61787"/>
                </a:lnTo>
                <a:lnTo>
                  <a:pt x="29629" y="66435"/>
                </a:lnTo>
                <a:lnTo>
                  <a:pt x="26634" y="70803"/>
                </a:lnTo>
                <a:lnTo>
                  <a:pt x="23368" y="77525"/>
                </a:lnTo>
                <a:lnTo>
                  <a:pt x="19920" y="85817"/>
                </a:lnTo>
                <a:lnTo>
                  <a:pt x="16351" y="95154"/>
                </a:lnTo>
                <a:lnTo>
                  <a:pt x="8999" y="115689"/>
                </a:lnTo>
                <a:lnTo>
                  <a:pt x="5261" y="126499"/>
                </a:lnTo>
                <a:lnTo>
                  <a:pt x="2769" y="134976"/>
                </a:lnTo>
                <a:lnTo>
                  <a:pt x="1108" y="141897"/>
                </a:lnTo>
                <a:lnTo>
                  <a:pt x="0" y="147781"/>
                </a:lnTo>
                <a:lnTo>
                  <a:pt x="531" y="155514"/>
                </a:lnTo>
                <a:lnTo>
                  <a:pt x="2156" y="164479"/>
                </a:lnTo>
                <a:lnTo>
                  <a:pt x="4509" y="174266"/>
                </a:lnTo>
                <a:lnTo>
                  <a:pt x="6077" y="182060"/>
                </a:lnTo>
                <a:lnTo>
                  <a:pt x="7123" y="188526"/>
                </a:lnTo>
                <a:lnTo>
                  <a:pt x="7820" y="194108"/>
                </a:lnTo>
                <a:lnTo>
                  <a:pt x="8285" y="199098"/>
                </a:lnTo>
                <a:lnTo>
                  <a:pt x="8595" y="203695"/>
                </a:lnTo>
                <a:lnTo>
                  <a:pt x="8801" y="208030"/>
                </a:lnTo>
                <a:lnTo>
                  <a:pt x="11479" y="213460"/>
                </a:lnTo>
                <a:lnTo>
                  <a:pt x="15804" y="219620"/>
                </a:lnTo>
                <a:lnTo>
                  <a:pt x="21228" y="226266"/>
                </a:lnTo>
                <a:lnTo>
                  <a:pt x="27383" y="233237"/>
                </a:lnTo>
                <a:lnTo>
                  <a:pt x="40996" y="247756"/>
                </a:lnTo>
                <a:lnTo>
                  <a:pt x="46912" y="252644"/>
                </a:lnTo>
                <a:lnTo>
                  <a:pt x="52127" y="255903"/>
                </a:lnTo>
                <a:lnTo>
                  <a:pt x="61307" y="259523"/>
                </a:lnTo>
                <a:lnTo>
                  <a:pt x="69620" y="261132"/>
                </a:lnTo>
                <a:lnTo>
                  <a:pt x="76155" y="261561"/>
                </a:lnTo>
                <a:lnTo>
                  <a:pt x="84321" y="261847"/>
                </a:lnTo>
                <a:lnTo>
                  <a:pt x="93576" y="262038"/>
                </a:lnTo>
                <a:lnTo>
                  <a:pt x="107365" y="259625"/>
                </a:lnTo>
                <a:lnTo>
                  <a:pt x="124178" y="255477"/>
                </a:lnTo>
                <a:lnTo>
                  <a:pt x="143007" y="250171"/>
                </a:lnTo>
                <a:lnTo>
                  <a:pt x="156830" y="244094"/>
                </a:lnTo>
                <a:lnTo>
                  <a:pt x="167315" y="237503"/>
                </a:lnTo>
                <a:lnTo>
                  <a:pt x="175575" y="230568"/>
                </a:lnTo>
                <a:lnTo>
                  <a:pt x="184891" y="223405"/>
                </a:lnTo>
                <a:lnTo>
                  <a:pt x="194912" y="216090"/>
                </a:lnTo>
                <a:lnTo>
                  <a:pt x="205403" y="208673"/>
                </a:lnTo>
                <a:lnTo>
                  <a:pt x="213667" y="202459"/>
                </a:lnTo>
                <a:lnTo>
                  <a:pt x="220446" y="197045"/>
                </a:lnTo>
                <a:lnTo>
                  <a:pt x="226235" y="192167"/>
                </a:lnTo>
                <a:lnTo>
                  <a:pt x="232635" y="187644"/>
                </a:lnTo>
                <a:lnTo>
                  <a:pt x="239442" y="183359"/>
                </a:lnTo>
                <a:lnTo>
                  <a:pt x="246519" y="179233"/>
                </a:lnTo>
                <a:lnTo>
                  <a:pt x="253778" y="173942"/>
                </a:lnTo>
                <a:lnTo>
                  <a:pt x="261157" y="167874"/>
                </a:lnTo>
                <a:lnTo>
                  <a:pt x="268616" y="161289"/>
                </a:lnTo>
                <a:lnTo>
                  <a:pt x="273589" y="155629"/>
                </a:lnTo>
                <a:lnTo>
                  <a:pt x="276904" y="150586"/>
                </a:lnTo>
                <a:lnTo>
                  <a:pt x="279114" y="145954"/>
                </a:lnTo>
                <a:lnTo>
                  <a:pt x="281858" y="142866"/>
                </a:lnTo>
                <a:lnTo>
                  <a:pt x="284957" y="140807"/>
                </a:lnTo>
                <a:lnTo>
                  <a:pt x="294965" y="1366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59"/>
          <p:cNvSpPr/>
          <p:nvPr/>
        </p:nvSpPr>
        <p:spPr>
          <a:xfrm>
            <a:off x="5063694" y="3703320"/>
            <a:ext cx="228397" cy="217166"/>
          </a:xfrm>
          <a:custGeom>
            <a:avLst/>
            <a:gdLst/>
            <a:ahLst/>
            <a:cxnLst/>
            <a:rect l="0" t="0" r="0" b="0"/>
            <a:pathLst>
              <a:path w="228397" h="217166">
                <a:moveTo>
                  <a:pt x="148385" y="0"/>
                </a:moveTo>
                <a:lnTo>
                  <a:pt x="148385" y="15909"/>
                </a:lnTo>
                <a:lnTo>
                  <a:pt x="147115" y="18225"/>
                </a:lnTo>
                <a:lnTo>
                  <a:pt x="144999" y="19770"/>
                </a:lnTo>
                <a:lnTo>
                  <a:pt x="142318" y="20800"/>
                </a:lnTo>
                <a:lnTo>
                  <a:pt x="140530" y="22756"/>
                </a:lnTo>
                <a:lnTo>
                  <a:pt x="139339" y="25331"/>
                </a:lnTo>
                <a:lnTo>
                  <a:pt x="137426" y="32520"/>
                </a:lnTo>
                <a:lnTo>
                  <a:pt x="133778" y="36890"/>
                </a:lnTo>
                <a:lnTo>
                  <a:pt x="131027" y="39833"/>
                </a:lnTo>
                <a:lnTo>
                  <a:pt x="127923" y="44335"/>
                </a:lnTo>
                <a:lnTo>
                  <a:pt x="124584" y="49877"/>
                </a:lnTo>
                <a:lnTo>
                  <a:pt x="121088" y="56110"/>
                </a:lnTo>
                <a:lnTo>
                  <a:pt x="116217" y="64077"/>
                </a:lnTo>
                <a:lnTo>
                  <a:pt x="104032" y="83088"/>
                </a:lnTo>
                <a:lnTo>
                  <a:pt x="95956" y="94762"/>
                </a:lnTo>
                <a:lnTo>
                  <a:pt x="76824" y="121279"/>
                </a:lnTo>
                <a:lnTo>
                  <a:pt x="67658" y="132923"/>
                </a:lnTo>
                <a:lnTo>
                  <a:pt x="59007" y="143225"/>
                </a:lnTo>
                <a:lnTo>
                  <a:pt x="50700" y="152633"/>
                </a:lnTo>
                <a:lnTo>
                  <a:pt x="43892" y="161446"/>
                </a:lnTo>
                <a:lnTo>
                  <a:pt x="38083" y="169860"/>
                </a:lnTo>
                <a:lnTo>
                  <a:pt x="32941" y="178010"/>
                </a:lnTo>
                <a:lnTo>
                  <a:pt x="28242" y="184713"/>
                </a:lnTo>
                <a:lnTo>
                  <a:pt x="23840" y="190452"/>
                </a:lnTo>
                <a:lnTo>
                  <a:pt x="19635" y="195548"/>
                </a:lnTo>
                <a:lnTo>
                  <a:pt x="15562" y="198945"/>
                </a:lnTo>
                <a:lnTo>
                  <a:pt x="11576" y="201210"/>
                </a:lnTo>
                <a:lnTo>
                  <a:pt x="2123" y="204845"/>
                </a:lnTo>
                <a:lnTo>
                  <a:pt x="1347" y="206413"/>
                </a:lnTo>
                <a:lnTo>
                  <a:pt x="485" y="211542"/>
                </a:lnTo>
                <a:lnTo>
                  <a:pt x="0" y="215502"/>
                </a:lnTo>
                <a:lnTo>
                  <a:pt x="1202" y="216058"/>
                </a:lnTo>
                <a:lnTo>
                  <a:pt x="5924" y="216675"/>
                </a:lnTo>
                <a:lnTo>
                  <a:pt x="12256" y="216950"/>
                </a:lnTo>
                <a:lnTo>
                  <a:pt x="22556" y="217141"/>
                </a:lnTo>
                <a:lnTo>
                  <a:pt x="38384" y="217165"/>
                </a:lnTo>
                <a:lnTo>
                  <a:pt x="45841" y="215897"/>
                </a:lnTo>
                <a:lnTo>
                  <a:pt x="55893" y="213781"/>
                </a:lnTo>
                <a:lnTo>
                  <a:pt x="67674" y="211101"/>
                </a:lnTo>
                <a:lnTo>
                  <a:pt x="76798" y="209314"/>
                </a:lnTo>
                <a:lnTo>
                  <a:pt x="84150" y="208122"/>
                </a:lnTo>
                <a:lnTo>
                  <a:pt x="90322" y="207328"/>
                </a:lnTo>
                <a:lnTo>
                  <a:pt x="95706" y="206799"/>
                </a:lnTo>
                <a:lnTo>
                  <a:pt x="100566" y="206446"/>
                </a:lnTo>
                <a:lnTo>
                  <a:pt x="105076" y="206210"/>
                </a:lnTo>
                <a:lnTo>
                  <a:pt x="110622" y="204783"/>
                </a:lnTo>
                <a:lnTo>
                  <a:pt x="116860" y="202562"/>
                </a:lnTo>
                <a:lnTo>
                  <a:pt x="123559" y="199811"/>
                </a:lnTo>
                <a:lnTo>
                  <a:pt x="135644" y="199247"/>
                </a:lnTo>
                <a:lnTo>
                  <a:pt x="151321" y="200141"/>
                </a:lnTo>
                <a:lnTo>
                  <a:pt x="169393" y="202007"/>
                </a:lnTo>
                <a:lnTo>
                  <a:pt x="183981" y="203251"/>
                </a:lnTo>
                <a:lnTo>
                  <a:pt x="196245" y="204081"/>
                </a:lnTo>
                <a:lnTo>
                  <a:pt x="228396" y="2057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60"/>
          <p:cNvSpPr/>
          <p:nvPr/>
        </p:nvSpPr>
        <p:spPr>
          <a:xfrm>
            <a:off x="5406390" y="3611879"/>
            <a:ext cx="91440" cy="297181"/>
          </a:xfrm>
          <a:custGeom>
            <a:avLst/>
            <a:gdLst/>
            <a:ahLst/>
            <a:cxnLst/>
            <a:rect l="0" t="0" r="0" b="0"/>
            <a:pathLst>
              <a:path w="91440" h="297181">
                <a:moveTo>
                  <a:pt x="0" y="0"/>
                </a:moveTo>
                <a:lnTo>
                  <a:pt x="6067" y="0"/>
                </a:lnTo>
                <a:lnTo>
                  <a:pt x="7855" y="1271"/>
                </a:lnTo>
                <a:lnTo>
                  <a:pt x="9046" y="3387"/>
                </a:lnTo>
                <a:lnTo>
                  <a:pt x="9841" y="6068"/>
                </a:lnTo>
                <a:lnTo>
                  <a:pt x="11640" y="9126"/>
                </a:lnTo>
                <a:lnTo>
                  <a:pt x="14110" y="12434"/>
                </a:lnTo>
                <a:lnTo>
                  <a:pt x="17027" y="15910"/>
                </a:lnTo>
                <a:lnTo>
                  <a:pt x="20241" y="20767"/>
                </a:lnTo>
                <a:lnTo>
                  <a:pt x="23654" y="26545"/>
                </a:lnTo>
                <a:lnTo>
                  <a:pt x="27199" y="32937"/>
                </a:lnTo>
                <a:lnTo>
                  <a:pt x="29563" y="38468"/>
                </a:lnTo>
                <a:lnTo>
                  <a:pt x="31138" y="43426"/>
                </a:lnTo>
                <a:lnTo>
                  <a:pt x="32188" y="48000"/>
                </a:lnTo>
                <a:lnTo>
                  <a:pt x="34159" y="53591"/>
                </a:lnTo>
                <a:lnTo>
                  <a:pt x="36742" y="59857"/>
                </a:lnTo>
                <a:lnTo>
                  <a:pt x="39735" y="66575"/>
                </a:lnTo>
                <a:lnTo>
                  <a:pt x="41730" y="72324"/>
                </a:lnTo>
                <a:lnTo>
                  <a:pt x="43060" y="77426"/>
                </a:lnTo>
                <a:lnTo>
                  <a:pt x="44537" y="86482"/>
                </a:lnTo>
                <a:lnTo>
                  <a:pt x="45194" y="94740"/>
                </a:lnTo>
                <a:lnTo>
                  <a:pt x="46639" y="99990"/>
                </a:lnTo>
                <a:lnTo>
                  <a:pt x="48873" y="106030"/>
                </a:lnTo>
                <a:lnTo>
                  <a:pt x="51631" y="112597"/>
                </a:lnTo>
                <a:lnTo>
                  <a:pt x="53471" y="118245"/>
                </a:lnTo>
                <a:lnTo>
                  <a:pt x="54697" y="123280"/>
                </a:lnTo>
                <a:lnTo>
                  <a:pt x="55514" y="127907"/>
                </a:lnTo>
                <a:lnTo>
                  <a:pt x="57329" y="132261"/>
                </a:lnTo>
                <a:lnTo>
                  <a:pt x="59810" y="136434"/>
                </a:lnTo>
                <a:lnTo>
                  <a:pt x="62733" y="140486"/>
                </a:lnTo>
                <a:lnTo>
                  <a:pt x="64682" y="145728"/>
                </a:lnTo>
                <a:lnTo>
                  <a:pt x="65981" y="151762"/>
                </a:lnTo>
                <a:lnTo>
                  <a:pt x="66847" y="158325"/>
                </a:lnTo>
                <a:lnTo>
                  <a:pt x="74134" y="203968"/>
                </a:lnTo>
                <a:lnTo>
                  <a:pt x="77363" y="217259"/>
                </a:lnTo>
                <a:lnTo>
                  <a:pt x="80785" y="227389"/>
                </a:lnTo>
                <a:lnTo>
                  <a:pt x="84336" y="235413"/>
                </a:lnTo>
                <a:lnTo>
                  <a:pt x="86704" y="242032"/>
                </a:lnTo>
                <a:lnTo>
                  <a:pt x="88283" y="247715"/>
                </a:lnTo>
                <a:lnTo>
                  <a:pt x="89335" y="252773"/>
                </a:lnTo>
                <a:lnTo>
                  <a:pt x="90036" y="258686"/>
                </a:lnTo>
                <a:lnTo>
                  <a:pt x="90504" y="265168"/>
                </a:lnTo>
                <a:lnTo>
                  <a:pt x="91024" y="277872"/>
                </a:lnTo>
                <a:lnTo>
                  <a:pt x="91439" y="2971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61"/>
          <p:cNvSpPr/>
          <p:nvPr/>
        </p:nvSpPr>
        <p:spPr>
          <a:xfrm>
            <a:off x="4846944" y="2880359"/>
            <a:ext cx="262266" cy="205249"/>
          </a:xfrm>
          <a:custGeom>
            <a:avLst/>
            <a:gdLst/>
            <a:ahLst/>
            <a:cxnLst/>
            <a:rect l="0" t="0" r="0" b="0"/>
            <a:pathLst>
              <a:path w="262266" h="205249">
                <a:moveTo>
                  <a:pt x="147965" y="0"/>
                </a:moveTo>
                <a:lnTo>
                  <a:pt x="147965" y="6068"/>
                </a:lnTo>
                <a:lnTo>
                  <a:pt x="146695" y="9126"/>
                </a:lnTo>
                <a:lnTo>
                  <a:pt x="144579" y="12434"/>
                </a:lnTo>
                <a:lnTo>
                  <a:pt x="141898" y="15910"/>
                </a:lnTo>
                <a:lnTo>
                  <a:pt x="138840" y="20767"/>
                </a:lnTo>
                <a:lnTo>
                  <a:pt x="135532" y="26544"/>
                </a:lnTo>
                <a:lnTo>
                  <a:pt x="128470" y="39738"/>
                </a:lnTo>
                <a:lnTo>
                  <a:pt x="121097" y="54068"/>
                </a:lnTo>
                <a:lnTo>
                  <a:pt x="118623" y="60176"/>
                </a:lnTo>
                <a:lnTo>
                  <a:pt x="116974" y="65517"/>
                </a:lnTo>
                <a:lnTo>
                  <a:pt x="115875" y="70349"/>
                </a:lnTo>
                <a:lnTo>
                  <a:pt x="113872" y="74839"/>
                </a:lnTo>
                <a:lnTo>
                  <a:pt x="111266" y="79103"/>
                </a:lnTo>
                <a:lnTo>
                  <a:pt x="108259" y="83215"/>
                </a:lnTo>
                <a:lnTo>
                  <a:pt x="104985" y="87227"/>
                </a:lnTo>
                <a:lnTo>
                  <a:pt x="101532" y="91172"/>
                </a:lnTo>
                <a:lnTo>
                  <a:pt x="97959" y="95071"/>
                </a:lnTo>
                <a:lnTo>
                  <a:pt x="94308" y="100211"/>
                </a:lnTo>
                <a:lnTo>
                  <a:pt x="90604" y="106178"/>
                </a:lnTo>
                <a:lnTo>
                  <a:pt x="86864" y="112695"/>
                </a:lnTo>
                <a:lnTo>
                  <a:pt x="83101" y="118310"/>
                </a:lnTo>
                <a:lnTo>
                  <a:pt x="79323" y="123324"/>
                </a:lnTo>
                <a:lnTo>
                  <a:pt x="75534" y="127936"/>
                </a:lnTo>
                <a:lnTo>
                  <a:pt x="70468" y="133551"/>
                </a:lnTo>
                <a:lnTo>
                  <a:pt x="58065" y="146563"/>
                </a:lnTo>
                <a:lnTo>
                  <a:pt x="49932" y="153589"/>
                </a:lnTo>
                <a:lnTo>
                  <a:pt x="40700" y="160813"/>
                </a:lnTo>
                <a:lnTo>
                  <a:pt x="30735" y="168168"/>
                </a:lnTo>
                <a:lnTo>
                  <a:pt x="24092" y="174342"/>
                </a:lnTo>
                <a:lnTo>
                  <a:pt x="19663" y="179729"/>
                </a:lnTo>
                <a:lnTo>
                  <a:pt x="16711" y="184589"/>
                </a:lnTo>
                <a:lnTo>
                  <a:pt x="13472" y="187829"/>
                </a:lnTo>
                <a:lnTo>
                  <a:pt x="10043" y="189990"/>
                </a:lnTo>
                <a:lnTo>
                  <a:pt x="1483" y="193457"/>
                </a:lnTo>
                <a:lnTo>
                  <a:pt x="780" y="195012"/>
                </a:lnTo>
                <a:lnTo>
                  <a:pt x="0" y="200125"/>
                </a:lnTo>
                <a:lnTo>
                  <a:pt x="1062" y="201997"/>
                </a:lnTo>
                <a:lnTo>
                  <a:pt x="3040" y="203245"/>
                </a:lnTo>
                <a:lnTo>
                  <a:pt x="8624" y="204631"/>
                </a:lnTo>
                <a:lnTo>
                  <a:pt x="15339" y="205248"/>
                </a:lnTo>
                <a:lnTo>
                  <a:pt x="20178" y="204142"/>
                </a:lnTo>
                <a:lnTo>
                  <a:pt x="25944" y="202135"/>
                </a:lnTo>
                <a:lnTo>
                  <a:pt x="32328" y="199527"/>
                </a:lnTo>
                <a:lnTo>
                  <a:pt x="37854" y="197788"/>
                </a:lnTo>
                <a:lnTo>
                  <a:pt x="42807" y="196629"/>
                </a:lnTo>
                <a:lnTo>
                  <a:pt x="47380" y="195856"/>
                </a:lnTo>
                <a:lnTo>
                  <a:pt x="52968" y="195341"/>
                </a:lnTo>
                <a:lnTo>
                  <a:pt x="59234" y="194997"/>
                </a:lnTo>
                <a:lnTo>
                  <a:pt x="65951" y="194768"/>
                </a:lnTo>
                <a:lnTo>
                  <a:pt x="71699" y="193346"/>
                </a:lnTo>
                <a:lnTo>
                  <a:pt x="76801" y="191127"/>
                </a:lnTo>
                <a:lnTo>
                  <a:pt x="81473" y="188378"/>
                </a:lnTo>
                <a:lnTo>
                  <a:pt x="87127" y="186546"/>
                </a:lnTo>
                <a:lnTo>
                  <a:pt x="93437" y="185324"/>
                </a:lnTo>
                <a:lnTo>
                  <a:pt x="100183" y="184509"/>
                </a:lnTo>
                <a:lnTo>
                  <a:pt x="111030" y="182697"/>
                </a:lnTo>
                <a:lnTo>
                  <a:pt x="151556" y="175347"/>
                </a:lnTo>
                <a:lnTo>
                  <a:pt x="160519" y="174048"/>
                </a:lnTo>
                <a:lnTo>
                  <a:pt x="167765" y="173182"/>
                </a:lnTo>
                <a:lnTo>
                  <a:pt x="176405" y="172605"/>
                </a:lnTo>
                <a:lnTo>
                  <a:pt x="185975" y="172220"/>
                </a:lnTo>
                <a:lnTo>
                  <a:pt x="214261" y="171679"/>
                </a:lnTo>
                <a:lnTo>
                  <a:pt x="262265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62"/>
          <p:cNvSpPr/>
          <p:nvPr/>
        </p:nvSpPr>
        <p:spPr>
          <a:xfrm>
            <a:off x="5178067" y="2813368"/>
            <a:ext cx="194034" cy="213740"/>
          </a:xfrm>
          <a:custGeom>
            <a:avLst/>
            <a:gdLst/>
            <a:ahLst/>
            <a:cxnLst/>
            <a:rect l="0" t="0" r="0" b="0"/>
            <a:pathLst>
              <a:path w="194034" h="213740">
                <a:moveTo>
                  <a:pt x="136883" y="9841"/>
                </a:moveTo>
                <a:lnTo>
                  <a:pt x="118679" y="3774"/>
                </a:lnTo>
                <a:lnTo>
                  <a:pt x="112047" y="1986"/>
                </a:lnTo>
                <a:lnTo>
                  <a:pt x="106356" y="795"/>
                </a:lnTo>
                <a:lnTo>
                  <a:pt x="101291" y="0"/>
                </a:lnTo>
                <a:lnTo>
                  <a:pt x="96645" y="741"/>
                </a:lnTo>
                <a:lnTo>
                  <a:pt x="92277" y="2504"/>
                </a:lnTo>
                <a:lnTo>
                  <a:pt x="88096" y="4950"/>
                </a:lnTo>
                <a:lnTo>
                  <a:pt x="84038" y="7850"/>
                </a:lnTo>
                <a:lnTo>
                  <a:pt x="80063" y="11054"/>
                </a:lnTo>
                <a:lnTo>
                  <a:pt x="76143" y="14460"/>
                </a:lnTo>
                <a:lnTo>
                  <a:pt x="72259" y="16730"/>
                </a:lnTo>
                <a:lnTo>
                  <a:pt x="68401" y="18244"/>
                </a:lnTo>
                <a:lnTo>
                  <a:pt x="64558" y="19253"/>
                </a:lnTo>
                <a:lnTo>
                  <a:pt x="61996" y="21196"/>
                </a:lnTo>
                <a:lnTo>
                  <a:pt x="60288" y="23761"/>
                </a:lnTo>
                <a:lnTo>
                  <a:pt x="59150" y="26741"/>
                </a:lnTo>
                <a:lnTo>
                  <a:pt x="57120" y="31268"/>
                </a:lnTo>
                <a:lnTo>
                  <a:pt x="51480" y="43071"/>
                </a:lnTo>
                <a:lnTo>
                  <a:pt x="45657" y="53585"/>
                </a:lnTo>
                <a:lnTo>
                  <a:pt x="21799" y="94910"/>
                </a:lnTo>
                <a:lnTo>
                  <a:pt x="10381" y="115806"/>
                </a:lnTo>
                <a:lnTo>
                  <a:pt x="6828" y="123665"/>
                </a:lnTo>
                <a:lnTo>
                  <a:pt x="4460" y="130174"/>
                </a:lnTo>
                <a:lnTo>
                  <a:pt x="2881" y="135783"/>
                </a:lnTo>
                <a:lnTo>
                  <a:pt x="1828" y="142063"/>
                </a:lnTo>
                <a:lnTo>
                  <a:pt x="1126" y="148789"/>
                </a:lnTo>
                <a:lnTo>
                  <a:pt x="658" y="155813"/>
                </a:lnTo>
                <a:lnTo>
                  <a:pt x="347" y="163036"/>
                </a:lnTo>
                <a:lnTo>
                  <a:pt x="0" y="177835"/>
                </a:lnTo>
                <a:lnTo>
                  <a:pt x="1177" y="184067"/>
                </a:lnTo>
                <a:lnTo>
                  <a:pt x="3232" y="189492"/>
                </a:lnTo>
                <a:lnTo>
                  <a:pt x="9588" y="201256"/>
                </a:lnTo>
                <a:lnTo>
                  <a:pt x="13844" y="206251"/>
                </a:lnTo>
                <a:lnTo>
                  <a:pt x="16756" y="209361"/>
                </a:lnTo>
                <a:lnTo>
                  <a:pt x="19969" y="211435"/>
                </a:lnTo>
                <a:lnTo>
                  <a:pt x="23380" y="212817"/>
                </a:lnTo>
                <a:lnTo>
                  <a:pt x="26924" y="213739"/>
                </a:lnTo>
                <a:lnTo>
                  <a:pt x="30557" y="213083"/>
                </a:lnTo>
                <a:lnTo>
                  <a:pt x="34249" y="211376"/>
                </a:lnTo>
                <a:lnTo>
                  <a:pt x="37980" y="208968"/>
                </a:lnTo>
                <a:lnTo>
                  <a:pt x="45547" y="207362"/>
                </a:lnTo>
                <a:lnTo>
                  <a:pt x="55673" y="206292"/>
                </a:lnTo>
                <a:lnTo>
                  <a:pt x="67503" y="205578"/>
                </a:lnTo>
                <a:lnTo>
                  <a:pt x="80469" y="202563"/>
                </a:lnTo>
                <a:lnTo>
                  <a:pt x="94194" y="198012"/>
                </a:lnTo>
                <a:lnTo>
                  <a:pt x="194033" y="1584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63"/>
          <p:cNvSpPr/>
          <p:nvPr/>
        </p:nvSpPr>
        <p:spPr>
          <a:xfrm>
            <a:off x="5429250" y="2788919"/>
            <a:ext cx="22860" cy="240032"/>
          </a:xfrm>
          <a:custGeom>
            <a:avLst/>
            <a:gdLst/>
            <a:ahLst/>
            <a:cxnLst/>
            <a:rect l="0" t="0" r="0" b="0"/>
            <a:pathLst>
              <a:path w="22860" h="240032">
                <a:moveTo>
                  <a:pt x="22859" y="0"/>
                </a:moveTo>
                <a:lnTo>
                  <a:pt x="22859" y="37886"/>
                </a:lnTo>
                <a:lnTo>
                  <a:pt x="21589" y="48117"/>
                </a:lnTo>
                <a:lnTo>
                  <a:pt x="19473" y="58749"/>
                </a:lnTo>
                <a:lnTo>
                  <a:pt x="16792" y="69646"/>
                </a:lnTo>
                <a:lnTo>
                  <a:pt x="15004" y="79451"/>
                </a:lnTo>
                <a:lnTo>
                  <a:pt x="13813" y="88527"/>
                </a:lnTo>
                <a:lnTo>
                  <a:pt x="13018" y="97118"/>
                </a:lnTo>
                <a:lnTo>
                  <a:pt x="11219" y="106656"/>
                </a:lnTo>
                <a:lnTo>
                  <a:pt x="8749" y="116824"/>
                </a:lnTo>
                <a:lnTo>
                  <a:pt x="5832" y="127413"/>
                </a:lnTo>
                <a:lnTo>
                  <a:pt x="3888" y="135742"/>
                </a:lnTo>
                <a:lnTo>
                  <a:pt x="2592" y="142565"/>
                </a:lnTo>
                <a:lnTo>
                  <a:pt x="1728" y="148383"/>
                </a:lnTo>
                <a:lnTo>
                  <a:pt x="1152" y="156072"/>
                </a:lnTo>
                <a:lnTo>
                  <a:pt x="768" y="165009"/>
                </a:lnTo>
                <a:lnTo>
                  <a:pt x="151" y="194590"/>
                </a:lnTo>
                <a:lnTo>
                  <a:pt x="0" y="2400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64"/>
          <p:cNvSpPr/>
          <p:nvPr/>
        </p:nvSpPr>
        <p:spPr>
          <a:xfrm>
            <a:off x="5417820" y="2743380"/>
            <a:ext cx="227914" cy="314595"/>
          </a:xfrm>
          <a:custGeom>
            <a:avLst/>
            <a:gdLst/>
            <a:ahLst/>
            <a:cxnLst/>
            <a:rect l="0" t="0" r="0" b="0"/>
            <a:pathLst>
              <a:path w="227914" h="314595">
                <a:moveTo>
                  <a:pt x="0" y="22679"/>
                </a:moveTo>
                <a:lnTo>
                  <a:pt x="12135" y="16612"/>
                </a:lnTo>
                <a:lnTo>
                  <a:pt x="16980" y="13554"/>
                </a:lnTo>
                <a:lnTo>
                  <a:pt x="21480" y="10246"/>
                </a:lnTo>
                <a:lnTo>
                  <a:pt x="25750" y="6771"/>
                </a:lnTo>
                <a:lnTo>
                  <a:pt x="31136" y="4454"/>
                </a:lnTo>
                <a:lnTo>
                  <a:pt x="37267" y="2909"/>
                </a:lnTo>
                <a:lnTo>
                  <a:pt x="43895" y="1879"/>
                </a:lnTo>
                <a:lnTo>
                  <a:pt x="50853" y="1192"/>
                </a:lnTo>
                <a:lnTo>
                  <a:pt x="58032" y="735"/>
                </a:lnTo>
                <a:lnTo>
                  <a:pt x="65358" y="430"/>
                </a:lnTo>
                <a:lnTo>
                  <a:pt x="83658" y="91"/>
                </a:lnTo>
                <a:lnTo>
                  <a:pt x="93872" y="0"/>
                </a:lnTo>
                <a:lnTo>
                  <a:pt x="103221" y="1210"/>
                </a:lnTo>
                <a:lnTo>
                  <a:pt x="111994" y="3287"/>
                </a:lnTo>
                <a:lnTo>
                  <a:pt x="132188" y="9677"/>
                </a:lnTo>
                <a:lnTo>
                  <a:pt x="138337" y="13937"/>
                </a:lnTo>
                <a:lnTo>
                  <a:pt x="141754" y="16851"/>
                </a:lnTo>
                <a:lnTo>
                  <a:pt x="144033" y="20064"/>
                </a:lnTo>
                <a:lnTo>
                  <a:pt x="146564" y="27020"/>
                </a:lnTo>
                <a:lnTo>
                  <a:pt x="147689" y="34345"/>
                </a:lnTo>
                <a:lnTo>
                  <a:pt x="147989" y="38077"/>
                </a:lnTo>
                <a:lnTo>
                  <a:pt x="146920" y="44374"/>
                </a:lnTo>
                <a:lnTo>
                  <a:pt x="144936" y="52383"/>
                </a:lnTo>
                <a:lnTo>
                  <a:pt x="142344" y="61532"/>
                </a:lnTo>
                <a:lnTo>
                  <a:pt x="138076" y="68901"/>
                </a:lnTo>
                <a:lnTo>
                  <a:pt x="132690" y="75084"/>
                </a:lnTo>
                <a:lnTo>
                  <a:pt x="126560" y="80476"/>
                </a:lnTo>
                <a:lnTo>
                  <a:pt x="121203" y="86610"/>
                </a:lnTo>
                <a:lnTo>
                  <a:pt x="116362" y="93240"/>
                </a:lnTo>
                <a:lnTo>
                  <a:pt x="111864" y="100200"/>
                </a:lnTo>
                <a:lnTo>
                  <a:pt x="106326" y="106110"/>
                </a:lnTo>
                <a:lnTo>
                  <a:pt x="100094" y="111320"/>
                </a:lnTo>
                <a:lnTo>
                  <a:pt x="93399" y="116063"/>
                </a:lnTo>
                <a:lnTo>
                  <a:pt x="86396" y="121765"/>
                </a:lnTo>
                <a:lnTo>
                  <a:pt x="79187" y="128107"/>
                </a:lnTo>
                <a:lnTo>
                  <a:pt x="71841" y="134874"/>
                </a:lnTo>
                <a:lnTo>
                  <a:pt x="64404" y="140656"/>
                </a:lnTo>
                <a:lnTo>
                  <a:pt x="56906" y="145780"/>
                </a:lnTo>
                <a:lnTo>
                  <a:pt x="49367" y="150467"/>
                </a:lnTo>
                <a:lnTo>
                  <a:pt x="43071" y="153591"/>
                </a:lnTo>
                <a:lnTo>
                  <a:pt x="37604" y="155674"/>
                </a:lnTo>
                <a:lnTo>
                  <a:pt x="32689" y="157062"/>
                </a:lnTo>
                <a:lnTo>
                  <a:pt x="30683" y="157988"/>
                </a:lnTo>
                <a:lnTo>
                  <a:pt x="30615" y="158605"/>
                </a:lnTo>
                <a:lnTo>
                  <a:pt x="33563" y="159596"/>
                </a:lnTo>
                <a:lnTo>
                  <a:pt x="40142" y="153699"/>
                </a:lnTo>
                <a:lnTo>
                  <a:pt x="43271" y="151936"/>
                </a:lnTo>
                <a:lnTo>
                  <a:pt x="50135" y="149977"/>
                </a:lnTo>
                <a:lnTo>
                  <a:pt x="55013" y="148184"/>
                </a:lnTo>
                <a:lnTo>
                  <a:pt x="60805" y="145720"/>
                </a:lnTo>
                <a:lnTo>
                  <a:pt x="67207" y="142806"/>
                </a:lnTo>
                <a:lnTo>
                  <a:pt x="77824" y="139594"/>
                </a:lnTo>
                <a:lnTo>
                  <a:pt x="91253" y="136182"/>
                </a:lnTo>
                <a:lnTo>
                  <a:pt x="106555" y="132638"/>
                </a:lnTo>
                <a:lnTo>
                  <a:pt x="118026" y="130275"/>
                </a:lnTo>
                <a:lnTo>
                  <a:pt x="126945" y="128700"/>
                </a:lnTo>
                <a:lnTo>
                  <a:pt x="134159" y="127650"/>
                </a:lnTo>
                <a:lnTo>
                  <a:pt x="141510" y="126950"/>
                </a:lnTo>
                <a:lnTo>
                  <a:pt x="148949" y="126483"/>
                </a:lnTo>
                <a:lnTo>
                  <a:pt x="163990" y="125964"/>
                </a:lnTo>
                <a:lnTo>
                  <a:pt x="179141" y="125734"/>
                </a:lnTo>
                <a:lnTo>
                  <a:pt x="185467" y="126942"/>
                </a:lnTo>
                <a:lnTo>
                  <a:pt x="190955" y="129018"/>
                </a:lnTo>
                <a:lnTo>
                  <a:pt x="195883" y="131672"/>
                </a:lnTo>
                <a:lnTo>
                  <a:pt x="200439" y="133441"/>
                </a:lnTo>
                <a:lnTo>
                  <a:pt x="204746" y="134621"/>
                </a:lnTo>
                <a:lnTo>
                  <a:pt x="208887" y="135407"/>
                </a:lnTo>
                <a:lnTo>
                  <a:pt x="212918" y="137201"/>
                </a:lnTo>
                <a:lnTo>
                  <a:pt x="216875" y="139667"/>
                </a:lnTo>
                <a:lnTo>
                  <a:pt x="220783" y="142581"/>
                </a:lnTo>
                <a:lnTo>
                  <a:pt x="223389" y="145794"/>
                </a:lnTo>
                <a:lnTo>
                  <a:pt x="225126" y="149206"/>
                </a:lnTo>
                <a:lnTo>
                  <a:pt x="226284" y="152750"/>
                </a:lnTo>
                <a:lnTo>
                  <a:pt x="227055" y="157653"/>
                </a:lnTo>
                <a:lnTo>
                  <a:pt x="227570" y="163462"/>
                </a:lnTo>
                <a:lnTo>
                  <a:pt x="227913" y="169874"/>
                </a:lnTo>
                <a:lnTo>
                  <a:pt x="226872" y="175419"/>
                </a:lnTo>
                <a:lnTo>
                  <a:pt x="222329" y="184967"/>
                </a:lnTo>
                <a:lnTo>
                  <a:pt x="216076" y="196831"/>
                </a:lnTo>
                <a:lnTo>
                  <a:pt x="212630" y="203550"/>
                </a:lnTo>
                <a:lnTo>
                  <a:pt x="209063" y="209300"/>
                </a:lnTo>
                <a:lnTo>
                  <a:pt x="205415" y="214403"/>
                </a:lnTo>
                <a:lnTo>
                  <a:pt x="201714" y="219075"/>
                </a:lnTo>
                <a:lnTo>
                  <a:pt x="196705" y="224730"/>
                </a:lnTo>
                <a:lnTo>
                  <a:pt x="184368" y="237786"/>
                </a:lnTo>
                <a:lnTo>
                  <a:pt x="177522" y="243554"/>
                </a:lnTo>
                <a:lnTo>
                  <a:pt x="170418" y="248669"/>
                </a:lnTo>
                <a:lnTo>
                  <a:pt x="134737" y="272096"/>
                </a:lnTo>
                <a:lnTo>
                  <a:pt x="116494" y="284207"/>
                </a:lnTo>
                <a:lnTo>
                  <a:pt x="103063" y="292281"/>
                </a:lnTo>
                <a:lnTo>
                  <a:pt x="92838" y="297664"/>
                </a:lnTo>
                <a:lnTo>
                  <a:pt x="84752" y="301252"/>
                </a:lnTo>
                <a:lnTo>
                  <a:pt x="78091" y="303645"/>
                </a:lnTo>
                <a:lnTo>
                  <a:pt x="72381" y="305240"/>
                </a:lnTo>
                <a:lnTo>
                  <a:pt x="67304" y="306303"/>
                </a:lnTo>
                <a:lnTo>
                  <a:pt x="62649" y="308282"/>
                </a:lnTo>
                <a:lnTo>
                  <a:pt x="58276" y="310871"/>
                </a:lnTo>
                <a:lnTo>
                  <a:pt x="54090" y="313867"/>
                </a:lnTo>
                <a:lnTo>
                  <a:pt x="50030" y="314594"/>
                </a:lnTo>
                <a:lnTo>
                  <a:pt x="46053" y="313810"/>
                </a:lnTo>
                <a:lnTo>
                  <a:pt x="42132" y="312016"/>
                </a:lnTo>
                <a:lnTo>
                  <a:pt x="38248" y="310820"/>
                </a:lnTo>
                <a:lnTo>
                  <a:pt x="34389" y="310023"/>
                </a:lnTo>
                <a:lnTo>
                  <a:pt x="30545" y="309492"/>
                </a:lnTo>
                <a:lnTo>
                  <a:pt x="27983" y="307868"/>
                </a:lnTo>
                <a:lnTo>
                  <a:pt x="26275" y="305515"/>
                </a:lnTo>
                <a:lnTo>
                  <a:pt x="22859" y="2969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65"/>
          <p:cNvSpPr/>
          <p:nvPr/>
        </p:nvSpPr>
        <p:spPr>
          <a:xfrm>
            <a:off x="5692140" y="2704248"/>
            <a:ext cx="274320" cy="324703"/>
          </a:xfrm>
          <a:custGeom>
            <a:avLst/>
            <a:gdLst/>
            <a:ahLst/>
            <a:cxnLst/>
            <a:rect l="0" t="0" r="0" b="0"/>
            <a:pathLst>
              <a:path w="274320" h="324703">
                <a:moveTo>
                  <a:pt x="0" y="324702"/>
                </a:moveTo>
                <a:lnTo>
                  <a:pt x="6067" y="306498"/>
                </a:lnTo>
                <a:lnTo>
                  <a:pt x="7855" y="299866"/>
                </a:lnTo>
                <a:lnTo>
                  <a:pt x="9046" y="294174"/>
                </a:lnTo>
                <a:lnTo>
                  <a:pt x="9841" y="289110"/>
                </a:lnTo>
                <a:lnTo>
                  <a:pt x="12910" y="279384"/>
                </a:lnTo>
                <a:lnTo>
                  <a:pt x="17497" y="266550"/>
                </a:lnTo>
                <a:lnTo>
                  <a:pt x="23094" y="251644"/>
                </a:lnTo>
                <a:lnTo>
                  <a:pt x="28096" y="240436"/>
                </a:lnTo>
                <a:lnTo>
                  <a:pt x="32701" y="231695"/>
                </a:lnTo>
                <a:lnTo>
                  <a:pt x="37040" y="224597"/>
                </a:lnTo>
                <a:lnTo>
                  <a:pt x="41203" y="217325"/>
                </a:lnTo>
                <a:lnTo>
                  <a:pt x="49216" y="202472"/>
                </a:lnTo>
                <a:lnTo>
                  <a:pt x="56940" y="184795"/>
                </a:lnTo>
                <a:lnTo>
                  <a:pt x="79070" y="131288"/>
                </a:lnTo>
                <a:lnTo>
                  <a:pt x="87003" y="109399"/>
                </a:lnTo>
                <a:lnTo>
                  <a:pt x="92292" y="92266"/>
                </a:lnTo>
                <a:lnTo>
                  <a:pt x="95818" y="78305"/>
                </a:lnTo>
                <a:lnTo>
                  <a:pt x="99439" y="67727"/>
                </a:lnTo>
                <a:lnTo>
                  <a:pt x="103122" y="59405"/>
                </a:lnTo>
                <a:lnTo>
                  <a:pt x="110602" y="45502"/>
                </a:lnTo>
                <a:lnTo>
                  <a:pt x="118159" y="30856"/>
                </a:lnTo>
                <a:lnTo>
                  <a:pt x="121953" y="24665"/>
                </a:lnTo>
                <a:lnTo>
                  <a:pt x="125752" y="19267"/>
                </a:lnTo>
                <a:lnTo>
                  <a:pt x="133359" y="9883"/>
                </a:lnTo>
                <a:lnTo>
                  <a:pt x="140974" y="1479"/>
                </a:lnTo>
                <a:lnTo>
                  <a:pt x="144783" y="0"/>
                </a:lnTo>
                <a:lnTo>
                  <a:pt x="148592" y="284"/>
                </a:lnTo>
                <a:lnTo>
                  <a:pt x="157762" y="3797"/>
                </a:lnTo>
                <a:lnTo>
                  <a:pt x="162403" y="11050"/>
                </a:lnTo>
                <a:lnTo>
                  <a:pt x="165419" y="16541"/>
                </a:lnTo>
                <a:lnTo>
                  <a:pt x="168769" y="26028"/>
                </a:lnTo>
                <a:lnTo>
                  <a:pt x="169663" y="30336"/>
                </a:lnTo>
                <a:lnTo>
                  <a:pt x="174042" y="38509"/>
                </a:lnTo>
                <a:lnTo>
                  <a:pt x="176988" y="42466"/>
                </a:lnTo>
                <a:lnTo>
                  <a:pt x="180261" y="50250"/>
                </a:lnTo>
                <a:lnTo>
                  <a:pt x="181134" y="54104"/>
                </a:lnTo>
                <a:lnTo>
                  <a:pt x="185491" y="61773"/>
                </a:lnTo>
                <a:lnTo>
                  <a:pt x="188430" y="65596"/>
                </a:lnTo>
                <a:lnTo>
                  <a:pt x="190390" y="70684"/>
                </a:lnTo>
                <a:lnTo>
                  <a:pt x="191696" y="76617"/>
                </a:lnTo>
                <a:lnTo>
                  <a:pt x="192567" y="83112"/>
                </a:lnTo>
                <a:lnTo>
                  <a:pt x="194418" y="88712"/>
                </a:lnTo>
                <a:lnTo>
                  <a:pt x="199861" y="98320"/>
                </a:lnTo>
                <a:lnTo>
                  <a:pt x="203091" y="107741"/>
                </a:lnTo>
                <a:lnTo>
                  <a:pt x="206514" y="120371"/>
                </a:lnTo>
                <a:lnTo>
                  <a:pt x="210066" y="135141"/>
                </a:lnTo>
                <a:lnTo>
                  <a:pt x="213704" y="148798"/>
                </a:lnTo>
                <a:lnTo>
                  <a:pt x="224892" y="187492"/>
                </a:lnTo>
                <a:lnTo>
                  <a:pt x="232455" y="215883"/>
                </a:lnTo>
                <a:lnTo>
                  <a:pt x="234980" y="226756"/>
                </a:lnTo>
                <a:lnTo>
                  <a:pt x="236664" y="235274"/>
                </a:lnTo>
                <a:lnTo>
                  <a:pt x="237785" y="242224"/>
                </a:lnTo>
                <a:lnTo>
                  <a:pt x="239804" y="249396"/>
                </a:lnTo>
                <a:lnTo>
                  <a:pt x="242419" y="256718"/>
                </a:lnTo>
                <a:lnTo>
                  <a:pt x="245433" y="264139"/>
                </a:lnTo>
                <a:lnTo>
                  <a:pt x="248712" y="271627"/>
                </a:lnTo>
                <a:lnTo>
                  <a:pt x="255741" y="286719"/>
                </a:lnTo>
                <a:lnTo>
                  <a:pt x="259394" y="291760"/>
                </a:lnTo>
                <a:lnTo>
                  <a:pt x="263099" y="295120"/>
                </a:lnTo>
                <a:lnTo>
                  <a:pt x="274319" y="3018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66"/>
          <p:cNvSpPr/>
          <p:nvPr/>
        </p:nvSpPr>
        <p:spPr>
          <a:xfrm>
            <a:off x="5680709" y="2885232"/>
            <a:ext cx="240032" cy="17988"/>
          </a:xfrm>
          <a:custGeom>
            <a:avLst/>
            <a:gdLst/>
            <a:ahLst/>
            <a:cxnLst/>
            <a:rect l="0" t="0" r="0" b="0"/>
            <a:pathLst>
              <a:path w="240032" h="17988">
                <a:moveTo>
                  <a:pt x="0" y="17987"/>
                </a:moveTo>
                <a:lnTo>
                  <a:pt x="35592" y="17987"/>
                </a:lnTo>
                <a:lnTo>
                  <a:pt x="41508" y="16717"/>
                </a:lnTo>
                <a:lnTo>
                  <a:pt x="47992" y="14601"/>
                </a:lnTo>
                <a:lnTo>
                  <a:pt x="54855" y="11920"/>
                </a:lnTo>
                <a:lnTo>
                  <a:pt x="61970" y="10132"/>
                </a:lnTo>
                <a:lnTo>
                  <a:pt x="69254" y="8941"/>
                </a:lnTo>
                <a:lnTo>
                  <a:pt x="76649" y="8146"/>
                </a:lnTo>
                <a:lnTo>
                  <a:pt x="84120" y="7617"/>
                </a:lnTo>
                <a:lnTo>
                  <a:pt x="91640" y="7264"/>
                </a:lnTo>
                <a:lnTo>
                  <a:pt x="106769" y="6871"/>
                </a:lnTo>
                <a:lnTo>
                  <a:pt x="121960" y="6697"/>
                </a:lnTo>
                <a:lnTo>
                  <a:pt x="134646" y="5381"/>
                </a:lnTo>
                <a:lnTo>
                  <a:pt x="169064" y="531"/>
                </a:lnTo>
                <a:lnTo>
                  <a:pt x="182559" y="0"/>
                </a:lnTo>
                <a:lnTo>
                  <a:pt x="192827" y="916"/>
                </a:lnTo>
                <a:lnTo>
                  <a:pt x="200942" y="2796"/>
                </a:lnTo>
                <a:lnTo>
                  <a:pt x="207621" y="4050"/>
                </a:lnTo>
                <a:lnTo>
                  <a:pt x="213344" y="4886"/>
                </a:lnTo>
                <a:lnTo>
                  <a:pt x="218430" y="5443"/>
                </a:lnTo>
                <a:lnTo>
                  <a:pt x="223090" y="7085"/>
                </a:lnTo>
                <a:lnTo>
                  <a:pt x="227467" y="9449"/>
                </a:lnTo>
                <a:lnTo>
                  <a:pt x="240031" y="179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67"/>
          <p:cNvSpPr/>
          <p:nvPr/>
        </p:nvSpPr>
        <p:spPr>
          <a:xfrm>
            <a:off x="4812725" y="4377689"/>
            <a:ext cx="250766" cy="308612"/>
          </a:xfrm>
          <a:custGeom>
            <a:avLst/>
            <a:gdLst/>
            <a:ahLst/>
            <a:cxnLst/>
            <a:rect l="0" t="0" r="0" b="0"/>
            <a:pathLst>
              <a:path w="250766" h="308612">
                <a:moveTo>
                  <a:pt x="216475" y="0"/>
                </a:moveTo>
                <a:lnTo>
                  <a:pt x="216475" y="9842"/>
                </a:lnTo>
                <a:lnTo>
                  <a:pt x="210407" y="17028"/>
                </a:lnTo>
                <a:lnTo>
                  <a:pt x="208619" y="20242"/>
                </a:lnTo>
                <a:lnTo>
                  <a:pt x="206633" y="27200"/>
                </a:lnTo>
                <a:lnTo>
                  <a:pt x="202364" y="34526"/>
                </a:lnTo>
                <a:lnTo>
                  <a:pt x="199447" y="38258"/>
                </a:lnTo>
                <a:lnTo>
                  <a:pt x="196207" y="45790"/>
                </a:lnTo>
                <a:lnTo>
                  <a:pt x="195343" y="49577"/>
                </a:lnTo>
                <a:lnTo>
                  <a:pt x="190996" y="57171"/>
                </a:lnTo>
                <a:lnTo>
                  <a:pt x="181021" y="69860"/>
                </a:lnTo>
                <a:lnTo>
                  <a:pt x="148114" y="111434"/>
                </a:lnTo>
                <a:lnTo>
                  <a:pt x="125132" y="141390"/>
                </a:lnTo>
                <a:lnTo>
                  <a:pt x="114939" y="153950"/>
                </a:lnTo>
                <a:lnTo>
                  <a:pt x="105605" y="164864"/>
                </a:lnTo>
                <a:lnTo>
                  <a:pt x="89729" y="182493"/>
                </a:lnTo>
                <a:lnTo>
                  <a:pt x="78440" y="194562"/>
                </a:lnTo>
                <a:lnTo>
                  <a:pt x="1652" y="271972"/>
                </a:lnTo>
                <a:lnTo>
                  <a:pt x="869" y="274025"/>
                </a:lnTo>
                <a:lnTo>
                  <a:pt x="0" y="279692"/>
                </a:lnTo>
                <a:lnTo>
                  <a:pt x="1038" y="282982"/>
                </a:lnTo>
                <a:lnTo>
                  <a:pt x="5578" y="290023"/>
                </a:lnTo>
                <a:lnTo>
                  <a:pt x="8567" y="292409"/>
                </a:lnTo>
                <a:lnTo>
                  <a:pt x="11830" y="293999"/>
                </a:lnTo>
                <a:lnTo>
                  <a:pt x="15275" y="295060"/>
                </a:lnTo>
                <a:lnTo>
                  <a:pt x="22651" y="295767"/>
                </a:lnTo>
                <a:lnTo>
                  <a:pt x="32649" y="296238"/>
                </a:lnTo>
                <a:lnTo>
                  <a:pt x="44394" y="296552"/>
                </a:lnTo>
                <a:lnTo>
                  <a:pt x="56035" y="295492"/>
                </a:lnTo>
                <a:lnTo>
                  <a:pt x="67605" y="293515"/>
                </a:lnTo>
                <a:lnTo>
                  <a:pt x="79128" y="290926"/>
                </a:lnTo>
                <a:lnTo>
                  <a:pt x="89350" y="289201"/>
                </a:lnTo>
                <a:lnTo>
                  <a:pt x="98705" y="288051"/>
                </a:lnTo>
                <a:lnTo>
                  <a:pt x="107482" y="287284"/>
                </a:lnTo>
                <a:lnTo>
                  <a:pt x="123492" y="286773"/>
                </a:lnTo>
                <a:lnTo>
                  <a:pt x="168376" y="286205"/>
                </a:lnTo>
                <a:lnTo>
                  <a:pt x="185679" y="287323"/>
                </a:lnTo>
                <a:lnTo>
                  <a:pt x="198484" y="289339"/>
                </a:lnTo>
                <a:lnTo>
                  <a:pt x="208291" y="291953"/>
                </a:lnTo>
                <a:lnTo>
                  <a:pt x="216099" y="293696"/>
                </a:lnTo>
                <a:lnTo>
                  <a:pt x="222574" y="294857"/>
                </a:lnTo>
                <a:lnTo>
                  <a:pt x="228161" y="295631"/>
                </a:lnTo>
                <a:lnTo>
                  <a:pt x="233156" y="297418"/>
                </a:lnTo>
                <a:lnTo>
                  <a:pt x="237755" y="299879"/>
                </a:lnTo>
                <a:lnTo>
                  <a:pt x="250765" y="3086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68"/>
          <p:cNvSpPr/>
          <p:nvPr/>
        </p:nvSpPr>
        <p:spPr>
          <a:xfrm>
            <a:off x="5143500" y="4391331"/>
            <a:ext cx="377191" cy="272105"/>
          </a:xfrm>
          <a:custGeom>
            <a:avLst/>
            <a:gdLst/>
            <a:ahLst/>
            <a:cxnLst/>
            <a:rect l="0" t="0" r="0" b="0"/>
            <a:pathLst>
              <a:path w="377191" h="272105">
                <a:moveTo>
                  <a:pt x="0" y="43508"/>
                </a:moveTo>
                <a:lnTo>
                  <a:pt x="6067" y="43508"/>
                </a:lnTo>
                <a:lnTo>
                  <a:pt x="9125" y="42238"/>
                </a:lnTo>
                <a:lnTo>
                  <a:pt x="19496" y="35653"/>
                </a:lnTo>
                <a:lnTo>
                  <a:pt x="26868" y="33667"/>
                </a:lnTo>
                <a:lnTo>
                  <a:pt x="37764" y="29398"/>
                </a:lnTo>
                <a:lnTo>
                  <a:pt x="44226" y="26481"/>
                </a:lnTo>
                <a:lnTo>
                  <a:pt x="52344" y="23267"/>
                </a:lnTo>
                <a:lnTo>
                  <a:pt x="71524" y="16309"/>
                </a:lnTo>
                <a:lnTo>
                  <a:pt x="103742" y="5252"/>
                </a:lnTo>
                <a:lnTo>
                  <a:pt x="116151" y="2764"/>
                </a:lnTo>
                <a:lnTo>
                  <a:pt x="129504" y="1105"/>
                </a:lnTo>
                <a:lnTo>
                  <a:pt x="143486" y="0"/>
                </a:lnTo>
                <a:lnTo>
                  <a:pt x="152807" y="533"/>
                </a:lnTo>
                <a:lnTo>
                  <a:pt x="159021" y="2158"/>
                </a:lnTo>
                <a:lnTo>
                  <a:pt x="168466" y="8620"/>
                </a:lnTo>
                <a:lnTo>
                  <a:pt x="174540" y="13900"/>
                </a:lnTo>
                <a:lnTo>
                  <a:pt x="190405" y="28487"/>
                </a:lnTo>
                <a:lnTo>
                  <a:pt x="192976" y="32224"/>
                </a:lnTo>
                <a:lnTo>
                  <a:pt x="195961" y="37256"/>
                </a:lnTo>
                <a:lnTo>
                  <a:pt x="199220" y="43150"/>
                </a:lnTo>
                <a:lnTo>
                  <a:pt x="201393" y="48349"/>
                </a:lnTo>
                <a:lnTo>
                  <a:pt x="202842" y="53086"/>
                </a:lnTo>
                <a:lnTo>
                  <a:pt x="203808" y="57513"/>
                </a:lnTo>
                <a:lnTo>
                  <a:pt x="204452" y="63005"/>
                </a:lnTo>
                <a:lnTo>
                  <a:pt x="204881" y="69206"/>
                </a:lnTo>
                <a:lnTo>
                  <a:pt x="205168" y="75880"/>
                </a:lnTo>
                <a:lnTo>
                  <a:pt x="204088" y="81599"/>
                </a:lnTo>
                <a:lnTo>
                  <a:pt x="202098" y="86683"/>
                </a:lnTo>
                <a:lnTo>
                  <a:pt x="199502" y="91341"/>
                </a:lnTo>
                <a:lnTo>
                  <a:pt x="196501" y="98257"/>
                </a:lnTo>
                <a:lnTo>
                  <a:pt x="193231" y="106678"/>
                </a:lnTo>
                <a:lnTo>
                  <a:pt x="189781" y="116101"/>
                </a:lnTo>
                <a:lnTo>
                  <a:pt x="187480" y="123654"/>
                </a:lnTo>
                <a:lnTo>
                  <a:pt x="185947" y="129958"/>
                </a:lnTo>
                <a:lnTo>
                  <a:pt x="184924" y="135432"/>
                </a:lnTo>
                <a:lnTo>
                  <a:pt x="182972" y="140351"/>
                </a:lnTo>
                <a:lnTo>
                  <a:pt x="180402" y="144900"/>
                </a:lnTo>
                <a:lnTo>
                  <a:pt x="177417" y="149203"/>
                </a:lnTo>
                <a:lnTo>
                  <a:pt x="171618" y="155882"/>
                </a:lnTo>
                <a:lnTo>
                  <a:pt x="163942" y="164144"/>
                </a:lnTo>
                <a:lnTo>
                  <a:pt x="136382" y="192644"/>
                </a:lnTo>
                <a:lnTo>
                  <a:pt x="131561" y="198812"/>
                </a:lnTo>
                <a:lnTo>
                  <a:pt x="127077" y="205464"/>
                </a:lnTo>
                <a:lnTo>
                  <a:pt x="122818" y="212439"/>
                </a:lnTo>
                <a:lnTo>
                  <a:pt x="118709" y="217089"/>
                </a:lnTo>
                <a:lnTo>
                  <a:pt x="114699" y="220189"/>
                </a:lnTo>
                <a:lnTo>
                  <a:pt x="110756" y="222255"/>
                </a:lnTo>
                <a:lnTo>
                  <a:pt x="105587" y="226173"/>
                </a:lnTo>
                <a:lnTo>
                  <a:pt x="99601" y="231325"/>
                </a:lnTo>
                <a:lnTo>
                  <a:pt x="93071" y="237299"/>
                </a:lnTo>
                <a:lnTo>
                  <a:pt x="86177" y="241283"/>
                </a:lnTo>
                <a:lnTo>
                  <a:pt x="79041" y="243938"/>
                </a:lnTo>
                <a:lnTo>
                  <a:pt x="71744" y="245708"/>
                </a:lnTo>
                <a:lnTo>
                  <a:pt x="66880" y="248158"/>
                </a:lnTo>
                <a:lnTo>
                  <a:pt x="63636" y="251061"/>
                </a:lnTo>
                <a:lnTo>
                  <a:pt x="61474" y="254267"/>
                </a:lnTo>
                <a:lnTo>
                  <a:pt x="61302" y="256404"/>
                </a:lnTo>
                <a:lnTo>
                  <a:pt x="62458" y="257829"/>
                </a:lnTo>
                <a:lnTo>
                  <a:pt x="64499" y="258779"/>
                </a:lnTo>
                <a:lnTo>
                  <a:pt x="70153" y="259834"/>
                </a:lnTo>
                <a:lnTo>
                  <a:pt x="78063" y="260512"/>
                </a:lnTo>
                <a:lnTo>
                  <a:pt x="88750" y="268501"/>
                </a:lnTo>
                <a:lnTo>
                  <a:pt x="95748" y="270505"/>
                </a:lnTo>
                <a:lnTo>
                  <a:pt x="106827" y="271633"/>
                </a:lnTo>
                <a:lnTo>
                  <a:pt x="118153" y="271968"/>
                </a:lnTo>
                <a:lnTo>
                  <a:pt x="169428" y="272104"/>
                </a:lnTo>
                <a:lnTo>
                  <a:pt x="180262" y="270836"/>
                </a:lnTo>
                <a:lnTo>
                  <a:pt x="193835" y="268720"/>
                </a:lnTo>
                <a:lnTo>
                  <a:pt x="209233" y="266040"/>
                </a:lnTo>
                <a:lnTo>
                  <a:pt x="222038" y="264252"/>
                </a:lnTo>
                <a:lnTo>
                  <a:pt x="233116" y="263061"/>
                </a:lnTo>
                <a:lnTo>
                  <a:pt x="243040" y="262267"/>
                </a:lnTo>
                <a:lnTo>
                  <a:pt x="250926" y="260468"/>
                </a:lnTo>
                <a:lnTo>
                  <a:pt x="257454" y="257998"/>
                </a:lnTo>
                <a:lnTo>
                  <a:pt x="263076" y="255081"/>
                </a:lnTo>
                <a:lnTo>
                  <a:pt x="269364" y="253137"/>
                </a:lnTo>
                <a:lnTo>
                  <a:pt x="276096" y="251841"/>
                </a:lnTo>
                <a:lnTo>
                  <a:pt x="283124" y="250977"/>
                </a:lnTo>
                <a:lnTo>
                  <a:pt x="294319" y="250017"/>
                </a:lnTo>
                <a:lnTo>
                  <a:pt x="299083" y="249760"/>
                </a:lnTo>
                <a:lnTo>
                  <a:pt x="306068" y="248320"/>
                </a:lnTo>
                <a:lnTo>
                  <a:pt x="314535" y="246089"/>
                </a:lnTo>
                <a:lnTo>
                  <a:pt x="323990" y="243333"/>
                </a:lnTo>
                <a:lnTo>
                  <a:pt x="334104" y="241494"/>
                </a:lnTo>
                <a:lnTo>
                  <a:pt x="344656" y="240269"/>
                </a:lnTo>
                <a:lnTo>
                  <a:pt x="377190" y="2378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9"/>
          <p:cNvSpPr/>
          <p:nvPr/>
        </p:nvSpPr>
        <p:spPr>
          <a:xfrm>
            <a:off x="4771571" y="4789169"/>
            <a:ext cx="303350" cy="330804"/>
          </a:xfrm>
          <a:custGeom>
            <a:avLst/>
            <a:gdLst/>
            <a:ahLst/>
            <a:cxnLst/>
            <a:rect l="0" t="0" r="0" b="0"/>
            <a:pathLst>
              <a:path w="303350" h="330804">
                <a:moveTo>
                  <a:pt x="234769" y="0"/>
                </a:moveTo>
                <a:lnTo>
                  <a:pt x="222633" y="6068"/>
                </a:lnTo>
                <a:lnTo>
                  <a:pt x="213289" y="9047"/>
                </a:lnTo>
                <a:lnTo>
                  <a:pt x="209018" y="9841"/>
                </a:lnTo>
                <a:lnTo>
                  <a:pt x="206172" y="11641"/>
                </a:lnTo>
                <a:lnTo>
                  <a:pt x="204274" y="14111"/>
                </a:lnTo>
                <a:lnTo>
                  <a:pt x="203009" y="17027"/>
                </a:lnTo>
                <a:lnTo>
                  <a:pt x="194830" y="27041"/>
                </a:lnTo>
                <a:lnTo>
                  <a:pt x="183998" y="38689"/>
                </a:lnTo>
                <a:lnTo>
                  <a:pt x="170760" y="52386"/>
                </a:lnTo>
                <a:lnTo>
                  <a:pt x="162717" y="60536"/>
                </a:lnTo>
                <a:lnTo>
                  <a:pt x="157524" y="64488"/>
                </a:lnTo>
                <a:lnTo>
                  <a:pt x="151522" y="68392"/>
                </a:lnTo>
                <a:lnTo>
                  <a:pt x="144981" y="72264"/>
                </a:lnTo>
                <a:lnTo>
                  <a:pt x="139350" y="76116"/>
                </a:lnTo>
                <a:lnTo>
                  <a:pt x="134326" y="79955"/>
                </a:lnTo>
                <a:lnTo>
                  <a:pt x="129707" y="83783"/>
                </a:lnTo>
                <a:lnTo>
                  <a:pt x="124087" y="88875"/>
                </a:lnTo>
                <a:lnTo>
                  <a:pt x="111070" y="101307"/>
                </a:lnTo>
                <a:lnTo>
                  <a:pt x="37577" y="174336"/>
                </a:lnTo>
                <a:lnTo>
                  <a:pt x="30917" y="183534"/>
                </a:lnTo>
                <a:lnTo>
                  <a:pt x="26478" y="192206"/>
                </a:lnTo>
                <a:lnTo>
                  <a:pt x="23518" y="200527"/>
                </a:lnTo>
                <a:lnTo>
                  <a:pt x="20275" y="208615"/>
                </a:lnTo>
                <a:lnTo>
                  <a:pt x="16842" y="216547"/>
                </a:lnTo>
                <a:lnTo>
                  <a:pt x="13284" y="224375"/>
                </a:lnTo>
                <a:lnTo>
                  <a:pt x="10913" y="230863"/>
                </a:lnTo>
                <a:lnTo>
                  <a:pt x="9331" y="236459"/>
                </a:lnTo>
                <a:lnTo>
                  <a:pt x="8277" y="241459"/>
                </a:lnTo>
                <a:lnTo>
                  <a:pt x="6304" y="247333"/>
                </a:lnTo>
                <a:lnTo>
                  <a:pt x="3719" y="253789"/>
                </a:lnTo>
                <a:lnTo>
                  <a:pt x="726" y="260633"/>
                </a:lnTo>
                <a:lnTo>
                  <a:pt x="0" y="270275"/>
                </a:lnTo>
                <a:lnTo>
                  <a:pt x="786" y="281784"/>
                </a:lnTo>
                <a:lnTo>
                  <a:pt x="5105" y="312483"/>
                </a:lnTo>
                <a:lnTo>
                  <a:pt x="5696" y="320069"/>
                </a:lnTo>
                <a:lnTo>
                  <a:pt x="6141" y="330803"/>
                </a:lnTo>
                <a:lnTo>
                  <a:pt x="6166" y="321570"/>
                </a:lnTo>
                <a:lnTo>
                  <a:pt x="7437" y="321061"/>
                </a:lnTo>
                <a:lnTo>
                  <a:pt x="15293" y="320343"/>
                </a:lnTo>
                <a:lnTo>
                  <a:pt x="22077" y="320175"/>
                </a:lnTo>
                <a:lnTo>
                  <a:pt x="25664" y="318860"/>
                </a:lnTo>
                <a:lnTo>
                  <a:pt x="33037" y="314012"/>
                </a:lnTo>
                <a:lnTo>
                  <a:pt x="40547" y="311011"/>
                </a:lnTo>
                <a:lnTo>
                  <a:pt x="49649" y="309085"/>
                </a:lnTo>
                <a:lnTo>
                  <a:pt x="54205" y="308927"/>
                </a:lnTo>
                <a:lnTo>
                  <a:pt x="69428" y="308751"/>
                </a:lnTo>
                <a:lnTo>
                  <a:pt x="80092" y="307434"/>
                </a:lnTo>
                <a:lnTo>
                  <a:pt x="92281" y="305286"/>
                </a:lnTo>
                <a:lnTo>
                  <a:pt x="105487" y="302584"/>
                </a:lnTo>
                <a:lnTo>
                  <a:pt x="119370" y="300783"/>
                </a:lnTo>
                <a:lnTo>
                  <a:pt x="133706" y="299582"/>
                </a:lnTo>
                <a:lnTo>
                  <a:pt x="148344" y="298782"/>
                </a:lnTo>
                <a:lnTo>
                  <a:pt x="159372" y="296978"/>
                </a:lnTo>
                <a:lnTo>
                  <a:pt x="167994" y="294505"/>
                </a:lnTo>
                <a:lnTo>
                  <a:pt x="175013" y="291587"/>
                </a:lnTo>
                <a:lnTo>
                  <a:pt x="184771" y="289641"/>
                </a:lnTo>
                <a:lnTo>
                  <a:pt x="196357" y="288345"/>
                </a:lnTo>
                <a:lnTo>
                  <a:pt x="209161" y="287480"/>
                </a:lnTo>
                <a:lnTo>
                  <a:pt x="221507" y="286904"/>
                </a:lnTo>
                <a:lnTo>
                  <a:pt x="245384" y="286263"/>
                </a:lnTo>
                <a:lnTo>
                  <a:pt x="255816" y="287362"/>
                </a:lnTo>
                <a:lnTo>
                  <a:pt x="265310" y="289365"/>
                </a:lnTo>
                <a:lnTo>
                  <a:pt x="284035" y="294865"/>
                </a:lnTo>
                <a:lnTo>
                  <a:pt x="303349" y="2971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0"/>
          <p:cNvSpPr/>
          <p:nvPr/>
        </p:nvSpPr>
        <p:spPr>
          <a:xfrm>
            <a:off x="5200906" y="4755158"/>
            <a:ext cx="239774" cy="239738"/>
          </a:xfrm>
          <a:custGeom>
            <a:avLst/>
            <a:gdLst/>
            <a:ahLst/>
            <a:cxnLst/>
            <a:rect l="0" t="0" r="0" b="0"/>
            <a:pathLst>
              <a:path w="239774" h="239738">
                <a:moveTo>
                  <a:pt x="228344" y="22581"/>
                </a:moveTo>
                <a:lnTo>
                  <a:pt x="208661" y="2899"/>
                </a:lnTo>
                <a:lnTo>
                  <a:pt x="206332" y="1840"/>
                </a:lnTo>
                <a:lnTo>
                  <a:pt x="200357" y="663"/>
                </a:lnTo>
                <a:lnTo>
                  <a:pt x="195716" y="349"/>
                </a:lnTo>
                <a:lnTo>
                  <a:pt x="190082" y="140"/>
                </a:lnTo>
                <a:lnTo>
                  <a:pt x="183786" y="0"/>
                </a:lnTo>
                <a:lnTo>
                  <a:pt x="178318" y="1177"/>
                </a:lnTo>
                <a:lnTo>
                  <a:pt x="173403" y="3232"/>
                </a:lnTo>
                <a:lnTo>
                  <a:pt x="168857" y="5872"/>
                </a:lnTo>
                <a:lnTo>
                  <a:pt x="164556" y="7632"/>
                </a:lnTo>
                <a:lnTo>
                  <a:pt x="160419" y="8805"/>
                </a:lnTo>
                <a:lnTo>
                  <a:pt x="156390" y="9587"/>
                </a:lnTo>
                <a:lnTo>
                  <a:pt x="149894" y="12649"/>
                </a:lnTo>
                <a:lnTo>
                  <a:pt x="141754" y="17230"/>
                </a:lnTo>
                <a:lnTo>
                  <a:pt x="132517" y="22824"/>
                </a:lnTo>
                <a:lnTo>
                  <a:pt x="125089" y="27823"/>
                </a:lnTo>
                <a:lnTo>
                  <a:pt x="118867" y="32426"/>
                </a:lnTo>
                <a:lnTo>
                  <a:pt x="113449" y="36764"/>
                </a:lnTo>
                <a:lnTo>
                  <a:pt x="107297" y="40927"/>
                </a:lnTo>
                <a:lnTo>
                  <a:pt x="100656" y="44971"/>
                </a:lnTo>
                <a:lnTo>
                  <a:pt x="93689" y="48938"/>
                </a:lnTo>
                <a:lnTo>
                  <a:pt x="86504" y="55393"/>
                </a:lnTo>
                <a:lnTo>
                  <a:pt x="79174" y="63506"/>
                </a:lnTo>
                <a:lnTo>
                  <a:pt x="71747" y="72724"/>
                </a:lnTo>
                <a:lnTo>
                  <a:pt x="64256" y="81410"/>
                </a:lnTo>
                <a:lnTo>
                  <a:pt x="56722" y="89741"/>
                </a:lnTo>
                <a:lnTo>
                  <a:pt x="49159" y="97834"/>
                </a:lnTo>
                <a:lnTo>
                  <a:pt x="41577" y="108310"/>
                </a:lnTo>
                <a:lnTo>
                  <a:pt x="33982" y="120374"/>
                </a:lnTo>
                <a:lnTo>
                  <a:pt x="26380" y="133497"/>
                </a:lnTo>
                <a:lnTo>
                  <a:pt x="20041" y="143515"/>
                </a:lnTo>
                <a:lnTo>
                  <a:pt x="14545" y="151464"/>
                </a:lnTo>
                <a:lnTo>
                  <a:pt x="9611" y="158033"/>
                </a:lnTo>
                <a:lnTo>
                  <a:pt x="6322" y="164952"/>
                </a:lnTo>
                <a:lnTo>
                  <a:pt x="4129" y="172105"/>
                </a:lnTo>
                <a:lnTo>
                  <a:pt x="2667" y="179414"/>
                </a:lnTo>
                <a:lnTo>
                  <a:pt x="1693" y="185557"/>
                </a:lnTo>
                <a:lnTo>
                  <a:pt x="1043" y="190922"/>
                </a:lnTo>
                <a:lnTo>
                  <a:pt x="610" y="195768"/>
                </a:lnTo>
                <a:lnTo>
                  <a:pt x="321" y="200269"/>
                </a:lnTo>
                <a:lnTo>
                  <a:pt x="0" y="208657"/>
                </a:lnTo>
                <a:lnTo>
                  <a:pt x="1185" y="212672"/>
                </a:lnTo>
                <a:lnTo>
                  <a:pt x="3244" y="216618"/>
                </a:lnTo>
                <a:lnTo>
                  <a:pt x="9607" y="226010"/>
                </a:lnTo>
                <a:lnTo>
                  <a:pt x="13864" y="230681"/>
                </a:lnTo>
                <a:lnTo>
                  <a:pt x="16777" y="233704"/>
                </a:lnTo>
                <a:lnTo>
                  <a:pt x="19990" y="235720"/>
                </a:lnTo>
                <a:lnTo>
                  <a:pt x="26945" y="237960"/>
                </a:lnTo>
                <a:lnTo>
                  <a:pt x="34270" y="238955"/>
                </a:lnTo>
                <a:lnTo>
                  <a:pt x="38001" y="239220"/>
                </a:lnTo>
                <a:lnTo>
                  <a:pt x="43028" y="239397"/>
                </a:lnTo>
                <a:lnTo>
                  <a:pt x="55388" y="239594"/>
                </a:lnTo>
                <a:lnTo>
                  <a:pt x="144438" y="239737"/>
                </a:lnTo>
                <a:lnTo>
                  <a:pt x="154627" y="238472"/>
                </a:lnTo>
                <a:lnTo>
                  <a:pt x="162689" y="236359"/>
                </a:lnTo>
                <a:lnTo>
                  <a:pt x="169334" y="233680"/>
                </a:lnTo>
                <a:lnTo>
                  <a:pt x="175034" y="231894"/>
                </a:lnTo>
                <a:lnTo>
                  <a:pt x="180104" y="230703"/>
                </a:lnTo>
                <a:lnTo>
                  <a:pt x="184754" y="229909"/>
                </a:lnTo>
                <a:lnTo>
                  <a:pt x="189124" y="229380"/>
                </a:lnTo>
                <a:lnTo>
                  <a:pt x="193307" y="229027"/>
                </a:lnTo>
                <a:lnTo>
                  <a:pt x="197366" y="228792"/>
                </a:lnTo>
                <a:lnTo>
                  <a:pt x="201342" y="227365"/>
                </a:lnTo>
                <a:lnTo>
                  <a:pt x="205262" y="225144"/>
                </a:lnTo>
                <a:lnTo>
                  <a:pt x="214612" y="218521"/>
                </a:lnTo>
                <a:lnTo>
                  <a:pt x="219277" y="214229"/>
                </a:lnTo>
                <a:lnTo>
                  <a:pt x="222300" y="211307"/>
                </a:lnTo>
                <a:lnTo>
                  <a:pt x="225584" y="209358"/>
                </a:lnTo>
                <a:lnTo>
                  <a:pt x="232621" y="207193"/>
                </a:lnTo>
                <a:lnTo>
                  <a:pt x="239773" y="2054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1"/>
          <p:cNvSpPr/>
          <p:nvPr/>
        </p:nvSpPr>
        <p:spPr>
          <a:xfrm>
            <a:off x="5554979" y="4732019"/>
            <a:ext cx="21273" cy="285751"/>
          </a:xfrm>
          <a:custGeom>
            <a:avLst/>
            <a:gdLst/>
            <a:ahLst/>
            <a:cxnLst/>
            <a:rect l="0" t="0" r="0" b="0"/>
            <a:pathLst>
              <a:path w="21273" h="285751">
                <a:moveTo>
                  <a:pt x="11430" y="0"/>
                </a:moveTo>
                <a:lnTo>
                  <a:pt x="11430" y="18204"/>
                </a:lnTo>
                <a:lnTo>
                  <a:pt x="12700" y="24836"/>
                </a:lnTo>
                <a:lnTo>
                  <a:pt x="14817" y="30527"/>
                </a:lnTo>
                <a:lnTo>
                  <a:pt x="17498" y="35592"/>
                </a:lnTo>
                <a:lnTo>
                  <a:pt x="19285" y="40238"/>
                </a:lnTo>
                <a:lnTo>
                  <a:pt x="20477" y="44606"/>
                </a:lnTo>
                <a:lnTo>
                  <a:pt x="21272" y="48787"/>
                </a:lnTo>
                <a:lnTo>
                  <a:pt x="20531" y="56655"/>
                </a:lnTo>
                <a:lnTo>
                  <a:pt x="18768" y="66980"/>
                </a:lnTo>
                <a:lnTo>
                  <a:pt x="16322" y="78944"/>
                </a:lnTo>
                <a:lnTo>
                  <a:pt x="14691" y="88189"/>
                </a:lnTo>
                <a:lnTo>
                  <a:pt x="13605" y="95623"/>
                </a:lnTo>
                <a:lnTo>
                  <a:pt x="12880" y="101849"/>
                </a:lnTo>
                <a:lnTo>
                  <a:pt x="12397" y="108539"/>
                </a:lnTo>
                <a:lnTo>
                  <a:pt x="12075" y="115540"/>
                </a:lnTo>
                <a:lnTo>
                  <a:pt x="11860" y="122747"/>
                </a:lnTo>
                <a:lnTo>
                  <a:pt x="10447" y="137711"/>
                </a:lnTo>
                <a:lnTo>
                  <a:pt x="3660" y="199695"/>
                </a:lnTo>
                <a:lnTo>
                  <a:pt x="2441" y="214410"/>
                </a:lnTo>
                <a:lnTo>
                  <a:pt x="1085" y="236264"/>
                </a:lnTo>
                <a:lnTo>
                  <a:pt x="483" y="250209"/>
                </a:lnTo>
                <a:lnTo>
                  <a:pt x="143" y="265201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2"/>
          <p:cNvSpPr/>
          <p:nvPr/>
        </p:nvSpPr>
        <p:spPr>
          <a:xfrm>
            <a:off x="5509259" y="4675036"/>
            <a:ext cx="249157" cy="296342"/>
          </a:xfrm>
          <a:custGeom>
            <a:avLst/>
            <a:gdLst/>
            <a:ahLst/>
            <a:cxnLst/>
            <a:rect l="0" t="0" r="0" b="0"/>
            <a:pathLst>
              <a:path w="249157" h="296342">
                <a:moveTo>
                  <a:pt x="0" y="56983"/>
                </a:moveTo>
                <a:lnTo>
                  <a:pt x="6068" y="44848"/>
                </a:lnTo>
                <a:lnTo>
                  <a:pt x="9125" y="41273"/>
                </a:lnTo>
                <a:lnTo>
                  <a:pt x="12434" y="38890"/>
                </a:lnTo>
                <a:lnTo>
                  <a:pt x="15909" y="37301"/>
                </a:lnTo>
                <a:lnTo>
                  <a:pt x="22037" y="33702"/>
                </a:lnTo>
                <a:lnTo>
                  <a:pt x="39005" y="22929"/>
                </a:lnTo>
                <a:lnTo>
                  <a:pt x="47593" y="19041"/>
                </a:lnTo>
                <a:lnTo>
                  <a:pt x="55859" y="16448"/>
                </a:lnTo>
                <a:lnTo>
                  <a:pt x="63910" y="14720"/>
                </a:lnTo>
                <a:lnTo>
                  <a:pt x="70546" y="12298"/>
                </a:lnTo>
                <a:lnTo>
                  <a:pt x="76241" y="9413"/>
                </a:lnTo>
                <a:lnTo>
                  <a:pt x="81308" y="6220"/>
                </a:lnTo>
                <a:lnTo>
                  <a:pt x="87225" y="4091"/>
                </a:lnTo>
                <a:lnTo>
                  <a:pt x="93711" y="2672"/>
                </a:lnTo>
                <a:lnTo>
                  <a:pt x="100574" y="1726"/>
                </a:lnTo>
                <a:lnTo>
                  <a:pt x="106420" y="1095"/>
                </a:lnTo>
                <a:lnTo>
                  <a:pt x="111587" y="674"/>
                </a:lnTo>
                <a:lnTo>
                  <a:pt x="116301" y="394"/>
                </a:lnTo>
                <a:lnTo>
                  <a:pt x="128313" y="82"/>
                </a:lnTo>
                <a:lnTo>
                  <a:pt x="135072" y="0"/>
                </a:lnTo>
                <a:lnTo>
                  <a:pt x="140848" y="1215"/>
                </a:lnTo>
                <a:lnTo>
                  <a:pt x="145969" y="3294"/>
                </a:lnTo>
                <a:lnTo>
                  <a:pt x="150653" y="5951"/>
                </a:lnTo>
                <a:lnTo>
                  <a:pt x="162631" y="12289"/>
                </a:lnTo>
                <a:lnTo>
                  <a:pt x="169381" y="15757"/>
                </a:lnTo>
                <a:lnTo>
                  <a:pt x="175151" y="19339"/>
                </a:lnTo>
                <a:lnTo>
                  <a:pt x="180267" y="22997"/>
                </a:lnTo>
                <a:lnTo>
                  <a:pt x="184948" y="26706"/>
                </a:lnTo>
                <a:lnTo>
                  <a:pt x="188069" y="31718"/>
                </a:lnTo>
                <a:lnTo>
                  <a:pt x="190150" y="37600"/>
                </a:lnTo>
                <a:lnTo>
                  <a:pt x="191537" y="44061"/>
                </a:lnTo>
                <a:lnTo>
                  <a:pt x="191191" y="50909"/>
                </a:lnTo>
                <a:lnTo>
                  <a:pt x="189691" y="58013"/>
                </a:lnTo>
                <a:lnTo>
                  <a:pt x="187421" y="65290"/>
                </a:lnTo>
                <a:lnTo>
                  <a:pt x="184638" y="71411"/>
                </a:lnTo>
                <a:lnTo>
                  <a:pt x="181512" y="76762"/>
                </a:lnTo>
                <a:lnTo>
                  <a:pt x="178158" y="81599"/>
                </a:lnTo>
                <a:lnTo>
                  <a:pt x="171045" y="90361"/>
                </a:lnTo>
                <a:lnTo>
                  <a:pt x="167370" y="94475"/>
                </a:lnTo>
                <a:lnTo>
                  <a:pt x="156514" y="105820"/>
                </a:lnTo>
                <a:lnTo>
                  <a:pt x="150063" y="112401"/>
                </a:lnTo>
                <a:lnTo>
                  <a:pt x="143222" y="118058"/>
                </a:lnTo>
                <a:lnTo>
                  <a:pt x="136121" y="123100"/>
                </a:lnTo>
                <a:lnTo>
                  <a:pt x="128848" y="127731"/>
                </a:lnTo>
                <a:lnTo>
                  <a:pt x="122729" y="132089"/>
                </a:lnTo>
                <a:lnTo>
                  <a:pt x="117380" y="136264"/>
                </a:lnTo>
                <a:lnTo>
                  <a:pt x="105737" y="146022"/>
                </a:lnTo>
                <a:lnTo>
                  <a:pt x="103511" y="146822"/>
                </a:lnTo>
                <a:lnTo>
                  <a:pt x="97652" y="147712"/>
                </a:lnTo>
                <a:lnTo>
                  <a:pt x="90815" y="148107"/>
                </a:lnTo>
                <a:lnTo>
                  <a:pt x="86082" y="148283"/>
                </a:lnTo>
                <a:lnTo>
                  <a:pt x="88212" y="148361"/>
                </a:lnTo>
                <a:lnTo>
                  <a:pt x="90559" y="147112"/>
                </a:lnTo>
                <a:lnTo>
                  <a:pt x="96552" y="142337"/>
                </a:lnTo>
                <a:lnTo>
                  <a:pt x="101198" y="139286"/>
                </a:lnTo>
                <a:lnTo>
                  <a:pt x="106835" y="135982"/>
                </a:lnTo>
                <a:lnTo>
                  <a:pt x="113134" y="132509"/>
                </a:lnTo>
                <a:lnTo>
                  <a:pt x="121143" y="128924"/>
                </a:lnTo>
                <a:lnTo>
                  <a:pt x="130292" y="125264"/>
                </a:lnTo>
                <a:lnTo>
                  <a:pt x="140201" y="121553"/>
                </a:lnTo>
                <a:lnTo>
                  <a:pt x="149348" y="119080"/>
                </a:lnTo>
                <a:lnTo>
                  <a:pt x="157986" y="117431"/>
                </a:lnTo>
                <a:lnTo>
                  <a:pt x="166284" y="116332"/>
                </a:lnTo>
                <a:lnTo>
                  <a:pt x="173086" y="116869"/>
                </a:lnTo>
                <a:lnTo>
                  <a:pt x="178891" y="118497"/>
                </a:lnTo>
                <a:lnTo>
                  <a:pt x="184031" y="120853"/>
                </a:lnTo>
                <a:lnTo>
                  <a:pt x="189997" y="122423"/>
                </a:lnTo>
                <a:lnTo>
                  <a:pt x="196515" y="123470"/>
                </a:lnTo>
                <a:lnTo>
                  <a:pt x="203400" y="124168"/>
                </a:lnTo>
                <a:lnTo>
                  <a:pt x="209260" y="125903"/>
                </a:lnTo>
                <a:lnTo>
                  <a:pt x="214437" y="128330"/>
                </a:lnTo>
                <a:lnTo>
                  <a:pt x="219158" y="131218"/>
                </a:lnTo>
                <a:lnTo>
                  <a:pt x="223576" y="134413"/>
                </a:lnTo>
                <a:lnTo>
                  <a:pt x="227791" y="137813"/>
                </a:lnTo>
                <a:lnTo>
                  <a:pt x="231871" y="141350"/>
                </a:lnTo>
                <a:lnTo>
                  <a:pt x="235861" y="144978"/>
                </a:lnTo>
                <a:lnTo>
                  <a:pt x="243680" y="152395"/>
                </a:lnTo>
                <a:lnTo>
                  <a:pt x="246274" y="158691"/>
                </a:lnTo>
                <a:lnTo>
                  <a:pt x="248003" y="166699"/>
                </a:lnTo>
                <a:lnTo>
                  <a:pt x="249156" y="175847"/>
                </a:lnTo>
                <a:lnTo>
                  <a:pt x="248654" y="184486"/>
                </a:lnTo>
                <a:lnTo>
                  <a:pt x="247049" y="192785"/>
                </a:lnTo>
                <a:lnTo>
                  <a:pt x="244710" y="200858"/>
                </a:lnTo>
                <a:lnTo>
                  <a:pt x="241880" y="207510"/>
                </a:lnTo>
                <a:lnTo>
                  <a:pt x="238723" y="213214"/>
                </a:lnTo>
                <a:lnTo>
                  <a:pt x="235350" y="218287"/>
                </a:lnTo>
                <a:lnTo>
                  <a:pt x="230560" y="224209"/>
                </a:lnTo>
                <a:lnTo>
                  <a:pt x="224827" y="230697"/>
                </a:lnTo>
                <a:lnTo>
                  <a:pt x="212953" y="243410"/>
                </a:lnTo>
                <a:lnTo>
                  <a:pt x="194983" y="261919"/>
                </a:lnTo>
                <a:lnTo>
                  <a:pt x="179203" y="277805"/>
                </a:lnTo>
                <a:lnTo>
                  <a:pt x="171539" y="281668"/>
                </a:lnTo>
                <a:lnTo>
                  <a:pt x="161349" y="285513"/>
                </a:lnTo>
                <a:lnTo>
                  <a:pt x="149476" y="289347"/>
                </a:lnTo>
                <a:lnTo>
                  <a:pt x="140291" y="291902"/>
                </a:lnTo>
                <a:lnTo>
                  <a:pt x="132898" y="293606"/>
                </a:lnTo>
                <a:lnTo>
                  <a:pt x="126699" y="294742"/>
                </a:lnTo>
                <a:lnTo>
                  <a:pt x="121296" y="295499"/>
                </a:lnTo>
                <a:lnTo>
                  <a:pt x="116424" y="296004"/>
                </a:lnTo>
                <a:lnTo>
                  <a:pt x="111907" y="296341"/>
                </a:lnTo>
                <a:lnTo>
                  <a:pt x="106354" y="295295"/>
                </a:lnTo>
                <a:lnTo>
                  <a:pt x="100113" y="293328"/>
                </a:lnTo>
                <a:lnTo>
                  <a:pt x="93412" y="290746"/>
                </a:lnTo>
                <a:lnTo>
                  <a:pt x="87675" y="289026"/>
                </a:lnTo>
                <a:lnTo>
                  <a:pt x="82580" y="287878"/>
                </a:lnTo>
                <a:lnTo>
                  <a:pt x="68581" y="2855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3"/>
          <p:cNvSpPr/>
          <p:nvPr/>
        </p:nvSpPr>
        <p:spPr>
          <a:xfrm>
            <a:off x="5840729" y="4674869"/>
            <a:ext cx="31140" cy="308611"/>
          </a:xfrm>
          <a:custGeom>
            <a:avLst/>
            <a:gdLst/>
            <a:ahLst/>
            <a:cxnLst/>
            <a:rect l="0" t="0" r="0" b="0"/>
            <a:pathLst>
              <a:path w="31140" h="308611">
                <a:moveTo>
                  <a:pt x="0" y="0"/>
                </a:moveTo>
                <a:lnTo>
                  <a:pt x="6068" y="18204"/>
                </a:lnTo>
                <a:lnTo>
                  <a:pt x="7855" y="24836"/>
                </a:lnTo>
                <a:lnTo>
                  <a:pt x="9048" y="30527"/>
                </a:lnTo>
                <a:lnTo>
                  <a:pt x="9842" y="35592"/>
                </a:lnTo>
                <a:lnTo>
                  <a:pt x="17028" y="73058"/>
                </a:lnTo>
                <a:lnTo>
                  <a:pt x="20242" y="94425"/>
                </a:lnTo>
                <a:lnTo>
                  <a:pt x="27200" y="148647"/>
                </a:lnTo>
                <a:lnTo>
                  <a:pt x="29563" y="172758"/>
                </a:lnTo>
                <a:lnTo>
                  <a:pt x="31139" y="193912"/>
                </a:lnTo>
                <a:lnTo>
                  <a:pt x="22861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74"/>
          <p:cNvSpPr/>
          <p:nvPr/>
        </p:nvSpPr>
        <p:spPr>
          <a:xfrm>
            <a:off x="5806440" y="4640621"/>
            <a:ext cx="260959" cy="274280"/>
          </a:xfrm>
          <a:custGeom>
            <a:avLst/>
            <a:gdLst/>
            <a:ahLst/>
            <a:cxnLst/>
            <a:rect l="0" t="0" r="0" b="0"/>
            <a:pathLst>
              <a:path w="260959" h="274280">
                <a:moveTo>
                  <a:pt x="0" y="11388"/>
                </a:moveTo>
                <a:lnTo>
                  <a:pt x="0" y="5321"/>
                </a:lnTo>
                <a:lnTo>
                  <a:pt x="1269" y="3533"/>
                </a:lnTo>
                <a:lnTo>
                  <a:pt x="3386" y="2342"/>
                </a:lnTo>
                <a:lnTo>
                  <a:pt x="6067" y="1547"/>
                </a:lnTo>
                <a:lnTo>
                  <a:pt x="11664" y="1018"/>
                </a:lnTo>
                <a:lnTo>
                  <a:pt x="19206" y="664"/>
                </a:lnTo>
                <a:lnTo>
                  <a:pt x="46550" y="98"/>
                </a:lnTo>
                <a:lnTo>
                  <a:pt x="84348" y="0"/>
                </a:lnTo>
                <a:lnTo>
                  <a:pt x="100682" y="1256"/>
                </a:lnTo>
                <a:lnTo>
                  <a:pt x="117921" y="3364"/>
                </a:lnTo>
                <a:lnTo>
                  <a:pt x="135763" y="6039"/>
                </a:lnTo>
                <a:lnTo>
                  <a:pt x="148929" y="7822"/>
                </a:lnTo>
                <a:lnTo>
                  <a:pt x="158976" y="9011"/>
                </a:lnTo>
                <a:lnTo>
                  <a:pt x="166943" y="9803"/>
                </a:lnTo>
                <a:lnTo>
                  <a:pt x="174796" y="11602"/>
                </a:lnTo>
                <a:lnTo>
                  <a:pt x="182570" y="14070"/>
                </a:lnTo>
                <a:lnTo>
                  <a:pt x="190293" y="16986"/>
                </a:lnTo>
                <a:lnTo>
                  <a:pt x="196712" y="20201"/>
                </a:lnTo>
                <a:lnTo>
                  <a:pt x="202261" y="23613"/>
                </a:lnTo>
                <a:lnTo>
                  <a:pt x="207231" y="27158"/>
                </a:lnTo>
                <a:lnTo>
                  <a:pt x="211814" y="30791"/>
                </a:lnTo>
                <a:lnTo>
                  <a:pt x="216139" y="34484"/>
                </a:lnTo>
                <a:lnTo>
                  <a:pt x="220293" y="38215"/>
                </a:lnTo>
                <a:lnTo>
                  <a:pt x="231681" y="49135"/>
                </a:lnTo>
                <a:lnTo>
                  <a:pt x="238273" y="55603"/>
                </a:lnTo>
                <a:lnTo>
                  <a:pt x="242669" y="61185"/>
                </a:lnTo>
                <a:lnTo>
                  <a:pt x="245599" y="66176"/>
                </a:lnTo>
                <a:lnTo>
                  <a:pt x="247553" y="70773"/>
                </a:lnTo>
                <a:lnTo>
                  <a:pt x="253110" y="79269"/>
                </a:lnTo>
                <a:lnTo>
                  <a:pt x="256369" y="83312"/>
                </a:lnTo>
                <a:lnTo>
                  <a:pt x="259992" y="91191"/>
                </a:lnTo>
                <a:lnTo>
                  <a:pt x="260958" y="95070"/>
                </a:lnTo>
                <a:lnTo>
                  <a:pt x="260331" y="100196"/>
                </a:lnTo>
                <a:lnTo>
                  <a:pt x="258644" y="106153"/>
                </a:lnTo>
                <a:lnTo>
                  <a:pt x="256250" y="112665"/>
                </a:lnTo>
                <a:lnTo>
                  <a:pt x="254652" y="119546"/>
                </a:lnTo>
                <a:lnTo>
                  <a:pt x="253588" y="126674"/>
                </a:lnTo>
                <a:lnTo>
                  <a:pt x="252878" y="133965"/>
                </a:lnTo>
                <a:lnTo>
                  <a:pt x="249865" y="142636"/>
                </a:lnTo>
                <a:lnTo>
                  <a:pt x="245317" y="152227"/>
                </a:lnTo>
                <a:lnTo>
                  <a:pt x="239745" y="162431"/>
                </a:lnTo>
                <a:lnTo>
                  <a:pt x="234759" y="170503"/>
                </a:lnTo>
                <a:lnTo>
                  <a:pt x="230166" y="177155"/>
                </a:lnTo>
                <a:lnTo>
                  <a:pt x="225834" y="182860"/>
                </a:lnTo>
                <a:lnTo>
                  <a:pt x="222946" y="187933"/>
                </a:lnTo>
                <a:lnTo>
                  <a:pt x="221020" y="192585"/>
                </a:lnTo>
                <a:lnTo>
                  <a:pt x="219737" y="196956"/>
                </a:lnTo>
                <a:lnTo>
                  <a:pt x="217611" y="199870"/>
                </a:lnTo>
                <a:lnTo>
                  <a:pt x="214924" y="201813"/>
                </a:lnTo>
                <a:lnTo>
                  <a:pt x="211863" y="203108"/>
                </a:lnTo>
                <a:lnTo>
                  <a:pt x="205074" y="207934"/>
                </a:lnTo>
                <a:lnTo>
                  <a:pt x="197824" y="214312"/>
                </a:lnTo>
                <a:lnTo>
                  <a:pt x="190368" y="221380"/>
                </a:lnTo>
                <a:lnTo>
                  <a:pt x="179031" y="232499"/>
                </a:lnTo>
                <a:lnTo>
                  <a:pt x="175234" y="234996"/>
                </a:lnTo>
                <a:lnTo>
                  <a:pt x="167628" y="237769"/>
                </a:lnTo>
                <a:lnTo>
                  <a:pt x="160015" y="242389"/>
                </a:lnTo>
                <a:lnTo>
                  <a:pt x="156206" y="245399"/>
                </a:lnTo>
                <a:lnTo>
                  <a:pt x="148588" y="248743"/>
                </a:lnTo>
                <a:lnTo>
                  <a:pt x="144779" y="249635"/>
                </a:lnTo>
                <a:lnTo>
                  <a:pt x="138429" y="251499"/>
                </a:lnTo>
                <a:lnTo>
                  <a:pt x="108305" y="261103"/>
                </a:lnTo>
                <a:lnTo>
                  <a:pt x="103953" y="261685"/>
                </a:lnTo>
                <a:lnTo>
                  <a:pt x="98512" y="262073"/>
                </a:lnTo>
                <a:lnTo>
                  <a:pt x="92344" y="262331"/>
                </a:lnTo>
                <a:lnTo>
                  <a:pt x="65461" y="262695"/>
                </a:lnTo>
                <a:lnTo>
                  <a:pt x="51107" y="262780"/>
                </a:lnTo>
                <a:lnTo>
                  <a:pt x="34289" y="2742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75"/>
          <p:cNvSpPr/>
          <p:nvPr/>
        </p:nvSpPr>
        <p:spPr>
          <a:xfrm>
            <a:off x="5286995" y="5086350"/>
            <a:ext cx="290846" cy="274320"/>
          </a:xfrm>
          <a:custGeom>
            <a:avLst/>
            <a:gdLst/>
            <a:ahLst/>
            <a:cxnLst/>
            <a:rect l="0" t="0" r="0" b="0"/>
            <a:pathLst>
              <a:path w="290846" h="274320">
                <a:moveTo>
                  <a:pt x="233695" y="0"/>
                </a:moveTo>
                <a:lnTo>
                  <a:pt x="223853" y="9840"/>
                </a:lnTo>
                <a:lnTo>
                  <a:pt x="219584" y="17496"/>
                </a:lnTo>
                <a:lnTo>
                  <a:pt x="206495" y="43108"/>
                </a:lnTo>
                <a:lnTo>
                  <a:pt x="201592" y="50328"/>
                </a:lnTo>
                <a:lnTo>
                  <a:pt x="195782" y="57682"/>
                </a:lnTo>
                <a:lnTo>
                  <a:pt x="189370" y="65125"/>
                </a:lnTo>
                <a:lnTo>
                  <a:pt x="183824" y="71356"/>
                </a:lnTo>
                <a:lnTo>
                  <a:pt x="174277" y="81667"/>
                </a:lnTo>
                <a:lnTo>
                  <a:pt x="169953" y="87464"/>
                </a:lnTo>
                <a:lnTo>
                  <a:pt x="165800" y="93869"/>
                </a:lnTo>
                <a:lnTo>
                  <a:pt x="161762" y="100679"/>
                </a:lnTo>
                <a:lnTo>
                  <a:pt x="157799" y="106490"/>
                </a:lnTo>
                <a:lnTo>
                  <a:pt x="153888" y="111633"/>
                </a:lnTo>
                <a:lnTo>
                  <a:pt x="150010" y="116332"/>
                </a:lnTo>
                <a:lnTo>
                  <a:pt x="146155" y="120734"/>
                </a:lnTo>
                <a:lnTo>
                  <a:pt x="138485" y="129013"/>
                </a:lnTo>
                <a:lnTo>
                  <a:pt x="133391" y="132998"/>
                </a:lnTo>
                <a:lnTo>
                  <a:pt x="127456" y="136925"/>
                </a:lnTo>
                <a:lnTo>
                  <a:pt x="120959" y="140813"/>
                </a:lnTo>
                <a:lnTo>
                  <a:pt x="115357" y="144676"/>
                </a:lnTo>
                <a:lnTo>
                  <a:pt x="110353" y="148520"/>
                </a:lnTo>
                <a:lnTo>
                  <a:pt x="105747" y="152353"/>
                </a:lnTo>
                <a:lnTo>
                  <a:pt x="98866" y="159989"/>
                </a:lnTo>
                <a:lnTo>
                  <a:pt x="90469" y="170159"/>
                </a:lnTo>
                <a:lnTo>
                  <a:pt x="81061" y="182019"/>
                </a:lnTo>
                <a:lnTo>
                  <a:pt x="72249" y="189926"/>
                </a:lnTo>
                <a:lnTo>
                  <a:pt x="63834" y="195197"/>
                </a:lnTo>
                <a:lnTo>
                  <a:pt x="55684" y="198711"/>
                </a:lnTo>
                <a:lnTo>
                  <a:pt x="50251" y="202324"/>
                </a:lnTo>
                <a:lnTo>
                  <a:pt x="46629" y="206002"/>
                </a:lnTo>
                <a:lnTo>
                  <a:pt x="44214" y="209725"/>
                </a:lnTo>
                <a:lnTo>
                  <a:pt x="41334" y="212206"/>
                </a:lnTo>
                <a:lnTo>
                  <a:pt x="38145" y="213861"/>
                </a:lnTo>
                <a:lnTo>
                  <a:pt x="34747" y="214964"/>
                </a:lnTo>
                <a:lnTo>
                  <a:pt x="27587" y="219576"/>
                </a:lnTo>
                <a:lnTo>
                  <a:pt x="23899" y="222583"/>
                </a:lnTo>
                <a:lnTo>
                  <a:pt x="20171" y="224589"/>
                </a:lnTo>
                <a:lnTo>
                  <a:pt x="12642" y="226817"/>
                </a:lnTo>
                <a:lnTo>
                  <a:pt x="5062" y="227807"/>
                </a:lnTo>
                <a:lnTo>
                  <a:pt x="1263" y="228071"/>
                </a:lnTo>
                <a:lnTo>
                  <a:pt x="0" y="229517"/>
                </a:lnTo>
                <a:lnTo>
                  <a:pt x="428" y="231751"/>
                </a:lnTo>
                <a:lnTo>
                  <a:pt x="4173" y="238395"/>
                </a:lnTo>
                <a:lnTo>
                  <a:pt x="5750" y="238939"/>
                </a:lnTo>
                <a:lnTo>
                  <a:pt x="14038" y="239706"/>
                </a:lnTo>
                <a:lnTo>
                  <a:pt x="20923" y="239886"/>
                </a:lnTo>
                <a:lnTo>
                  <a:pt x="38007" y="239987"/>
                </a:lnTo>
                <a:lnTo>
                  <a:pt x="47356" y="238731"/>
                </a:lnTo>
                <a:lnTo>
                  <a:pt x="58669" y="236624"/>
                </a:lnTo>
                <a:lnTo>
                  <a:pt x="71291" y="233949"/>
                </a:lnTo>
                <a:lnTo>
                  <a:pt x="80975" y="232166"/>
                </a:lnTo>
                <a:lnTo>
                  <a:pt x="88702" y="230977"/>
                </a:lnTo>
                <a:lnTo>
                  <a:pt x="95123" y="230184"/>
                </a:lnTo>
                <a:lnTo>
                  <a:pt x="109563" y="229656"/>
                </a:lnTo>
                <a:lnTo>
                  <a:pt x="152702" y="229069"/>
                </a:lnTo>
                <a:lnTo>
                  <a:pt x="172079" y="230183"/>
                </a:lnTo>
                <a:lnTo>
                  <a:pt x="188808" y="232195"/>
                </a:lnTo>
                <a:lnTo>
                  <a:pt x="224828" y="238482"/>
                </a:lnTo>
                <a:lnTo>
                  <a:pt x="230324" y="240268"/>
                </a:lnTo>
                <a:lnTo>
                  <a:pt x="236527" y="242728"/>
                </a:lnTo>
                <a:lnTo>
                  <a:pt x="243203" y="245639"/>
                </a:lnTo>
                <a:lnTo>
                  <a:pt x="248924" y="247579"/>
                </a:lnTo>
                <a:lnTo>
                  <a:pt x="254007" y="248873"/>
                </a:lnTo>
                <a:lnTo>
                  <a:pt x="258666" y="249735"/>
                </a:lnTo>
                <a:lnTo>
                  <a:pt x="267230" y="254080"/>
                </a:lnTo>
                <a:lnTo>
                  <a:pt x="275269" y="260244"/>
                </a:lnTo>
                <a:lnTo>
                  <a:pt x="279191" y="263666"/>
                </a:lnTo>
                <a:lnTo>
                  <a:pt x="290845" y="2743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76"/>
          <p:cNvSpPr/>
          <p:nvPr/>
        </p:nvSpPr>
        <p:spPr>
          <a:xfrm>
            <a:off x="5657850" y="5086350"/>
            <a:ext cx="45721" cy="377190"/>
          </a:xfrm>
          <a:custGeom>
            <a:avLst/>
            <a:gdLst/>
            <a:ahLst/>
            <a:cxnLst/>
            <a:rect l="0" t="0" r="0" b="0"/>
            <a:pathLst>
              <a:path w="45721" h="377190">
                <a:moveTo>
                  <a:pt x="45720" y="0"/>
                </a:moveTo>
                <a:lnTo>
                  <a:pt x="45720" y="63577"/>
                </a:lnTo>
                <a:lnTo>
                  <a:pt x="44450" y="71594"/>
                </a:lnTo>
                <a:lnTo>
                  <a:pt x="42333" y="79480"/>
                </a:lnTo>
                <a:lnTo>
                  <a:pt x="39652" y="87276"/>
                </a:lnTo>
                <a:lnTo>
                  <a:pt x="36595" y="98824"/>
                </a:lnTo>
                <a:lnTo>
                  <a:pt x="29811" y="128588"/>
                </a:lnTo>
                <a:lnTo>
                  <a:pt x="27494" y="141605"/>
                </a:lnTo>
                <a:lnTo>
                  <a:pt x="25949" y="152823"/>
                </a:lnTo>
                <a:lnTo>
                  <a:pt x="24919" y="162842"/>
                </a:lnTo>
                <a:lnTo>
                  <a:pt x="24233" y="172061"/>
                </a:lnTo>
                <a:lnTo>
                  <a:pt x="23775" y="180747"/>
                </a:lnTo>
                <a:lnTo>
                  <a:pt x="23469" y="189078"/>
                </a:lnTo>
                <a:lnTo>
                  <a:pt x="21996" y="200982"/>
                </a:lnTo>
                <a:lnTo>
                  <a:pt x="19744" y="215268"/>
                </a:lnTo>
                <a:lnTo>
                  <a:pt x="16972" y="231142"/>
                </a:lnTo>
                <a:lnTo>
                  <a:pt x="15125" y="244264"/>
                </a:lnTo>
                <a:lnTo>
                  <a:pt x="13893" y="255553"/>
                </a:lnTo>
                <a:lnTo>
                  <a:pt x="13072" y="265619"/>
                </a:lnTo>
                <a:lnTo>
                  <a:pt x="11254" y="279949"/>
                </a:lnTo>
                <a:lnTo>
                  <a:pt x="5848" y="316191"/>
                </a:lnTo>
                <a:lnTo>
                  <a:pt x="3899" y="331444"/>
                </a:lnTo>
                <a:lnTo>
                  <a:pt x="2599" y="344153"/>
                </a:lnTo>
                <a:lnTo>
                  <a:pt x="0" y="3771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77"/>
          <p:cNvSpPr/>
          <p:nvPr/>
        </p:nvSpPr>
        <p:spPr>
          <a:xfrm>
            <a:off x="5646420" y="5053833"/>
            <a:ext cx="272049" cy="318268"/>
          </a:xfrm>
          <a:custGeom>
            <a:avLst/>
            <a:gdLst/>
            <a:ahLst/>
            <a:cxnLst/>
            <a:rect l="0" t="0" r="0" b="0"/>
            <a:pathLst>
              <a:path w="272049" h="318268">
                <a:moveTo>
                  <a:pt x="0" y="43946"/>
                </a:moveTo>
                <a:lnTo>
                  <a:pt x="6067" y="37879"/>
                </a:lnTo>
                <a:lnTo>
                  <a:pt x="9125" y="36091"/>
                </a:lnTo>
                <a:lnTo>
                  <a:pt x="20765" y="32306"/>
                </a:lnTo>
                <a:lnTo>
                  <a:pt x="26544" y="29836"/>
                </a:lnTo>
                <a:lnTo>
                  <a:pt x="32936" y="26919"/>
                </a:lnTo>
                <a:lnTo>
                  <a:pt x="38467" y="23705"/>
                </a:lnTo>
                <a:lnTo>
                  <a:pt x="43424" y="20292"/>
                </a:lnTo>
                <a:lnTo>
                  <a:pt x="47999" y="16747"/>
                </a:lnTo>
                <a:lnTo>
                  <a:pt x="53589" y="14383"/>
                </a:lnTo>
                <a:lnTo>
                  <a:pt x="59856" y="12808"/>
                </a:lnTo>
                <a:lnTo>
                  <a:pt x="66574" y="11757"/>
                </a:lnTo>
                <a:lnTo>
                  <a:pt x="73593" y="9787"/>
                </a:lnTo>
                <a:lnTo>
                  <a:pt x="80812" y="7203"/>
                </a:lnTo>
                <a:lnTo>
                  <a:pt x="88164" y="4211"/>
                </a:lnTo>
                <a:lnTo>
                  <a:pt x="98146" y="2216"/>
                </a:lnTo>
                <a:lnTo>
                  <a:pt x="109880" y="886"/>
                </a:lnTo>
                <a:lnTo>
                  <a:pt x="122784" y="0"/>
                </a:lnTo>
                <a:lnTo>
                  <a:pt x="133926" y="679"/>
                </a:lnTo>
                <a:lnTo>
                  <a:pt x="143894" y="2401"/>
                </a:lnTo>
                <a:lnTo>
                  <a:pt x="153079" y="4820"/>
                </a:lnTo>
                <a:lnTo>
                  <a:pt x="161742" y="6432"/>
                </a:lnTo>
                <a:lnTo>
                  <a:pt x="170058" y="7507"/>
                </a:lnTo>
                <a:lnTo>
                  <a:pt x="178142" y="8223"/>
                </a:lnTo>
                <a:lnTo>
                  <a:pt x="184801" y="11241"/>
                </a:lnTo>
                <a:lnTo>
                  <a:pt x="190510" y="15793"/>
                </a:lnTo>
                <a:lnTo>
                  <a:pt x="195587" y="21367"/>
                </a:lnTo>
                <a:lnTo>
                  <a:pt x="201511" y="26354"/>
                </a:lnTo>
                <a:lnTo>
                  <a:pt x="208000" y="30948"/>
                </a:lnTo>
                <a:lnTo>
                  <a:pt x="214867" y="35281"/>
                </a:lnTo>
                <a:lnTo>
                  <a:pt x="220714" y="39439"/>
                </a:lnTo>
                <a:lnTo>
                  <a:pt x="225883" y="43482"/>
                </a:lnTo>
                <a:lnTo>
                  <a:pt x="230598" y="47446"/>
                </a:lnTo>
                <a:lnTo>
                  <a:pt x="235012" y="51360"/>
                </a:lnTo>
                <a:lnTo>
                  <a:pt x="243303" y="59095"/>
                </a:lnTo>
                <a:lnTo>
                  <a:pt x="247292" y="64205"/>
                </a:lnTo>
                <a:lnTo>
                  <a:pt x="251221" y="70152"/>
                </a:lnTo>
                <a:lnTo>
                  <a:pt x="255110" y="76657"/>
                </a:lnTo>
                <a:lnTo>
                  <a:pt x="258974" y="84804"/>
                </a:lnTo>
                <a:lnTo>
                  <a:pt x="262819" y="94045"/>
                </a:lnTo>
                <a:lnTo>
                  <a:pt x="266653" y="104015"/>
                </a:lnTo>
                <a:lnTo>
                  <a:pt x="269208" y="111932"/>
                </a:lnTo>
                <a:lnTo>
                  <a:pt x="270912" y="118480"/>
                </a:lnTo>
                <a:lnTo>
                  <a:pt x="272048" y="124116"/>
                </a:lnTo>
                <a:lnTo>
                  <a:pt x="271535" y="132953"/>
                </a:lnTo>
                <a:lnTo>
                  <a:pt x="269923" y="143924"/>
                </a:lnTo>
                <a:lnTo>
                  <a:pt x="267579" y="156318"/>
                </a:lnTo>
                <a:lnTo>
                  <a:pt x="264746" y="167121"/>
                </a:lnTo>
                <a:lnTo>
                  <a:pt x="261587" y="176863"/>
                </a:lnTo>
                <a:lnTo>
                  <a:pt x="258211" y="185897"/>
                </a:lnTo>
                <a:lnTo>
                  <a:pt x="253421" y="195731"/>
                </a:lnTo>
                <a:lnTo>
                  <a:pt x="247688" y="206096"/>
                </a:lnTo>
                <a:lnTo>
                  <a:pt x="241325" y="216816"/>
                </a:lnTo>
                <a:lnTo>
                  <a:pt x="235813" y="225233"/>
                </a:lnTo>
                <a:lnTo>
                  <a:pt x="230869" y="232114"/>
                </a:lnTo>
                <a:lnTo>
                  <a:pt x="226302" y="237972"/>
                </a:lnTo>
                <a:lnTo>
                  <a:pt x="220718" y="243146"/>
                </a:lnTo>
                <a:lnTo>
                  <a:pt x="214455" y="247867"/>
                </a:lnTo>
                <a:lnTo>
                  <a:pt x="207740" y="252283"/>
                </a:lnTo>
                <a:lnTo>
                  <a:pt x="199453" y="259038"/>
                </a:lnTo>
                <a:lnTo>
                  <a:pt x="190119" y="267350"/>
                </a:lnTo>
                <a:lnTo>
                  <a:pt x="180086" y="276702"/>
                </a:lnTo>
                <a:lnTo>
                  <a:pt x="172127" y="282937"/>
                </a:lnTo>
                <a:lnTo>
                  <a:pt x="165551" y="287094"/>
                </a:lnTo>
                <a:lnTo>
                  <a:pt x="117764" y="310829"/>
                </a:lnTo>
                <a:lnTo>
                  <a:pt x="110260" y="313308"/>
                </a:lnTo>
                <a:lnTo>
                  <a:pt x="102716" y="314961"/>
                </a:lnTo>
                <a:lnTo>
                  <a:pt x="95147" y="316063"/>
                </a:lnTo>
                <a:lnTo>
                  <a:pt x="88831" y="316798"/>
                </a:lnTo>
                <a:lnTo>
                  <a:pt x="83351" y="317287"/>
                </a:lnTo>
                <a:lnTo>
                  <a:pt x="11430" y="3182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78"/>
          <p:cNvSpPr/>
          <p:nvPr/>
        </p:nvSpPr>
        <p:spPr>
          <a:xfrm>
            <a:off x="5977890" y="5017769"/>
            <a:ext cx="34290" cy="308611"/>
          </a:xfrm>
          <a:custGeom>
            <a:avLst/>
            <a:gdLst/>
            <a:ahLst/>
            <a:cxnLst/>
            <a:rect l="0" t="0" r="0" b="0"/>
            <a:pathLst>
              <a:path w="34290" h="308611">
                <a:moveTo>
                  <a:pt x="34289" y="0"/>
                </a:moveTo>
                <a:lnTo>
                  <a:pt x="34289" y="12136"/>
                </a:lnTo>
                <a:lnTo>
                  <a:pt x="33020" y="19521"/>
                </a:lnTo>
                <a:lnTo>
                  <a:pt x="30903" y="28254"/>
                </a:lnTo>
                <a:lnTo>
                  <a:pt x="28222" y="37886"/>
                </a:lnTo>
                <a:lnTo>
                  <a:pt x="27705" y="46847"/>
                </a:lnTo>
                <a:lnTo>
                  <a:pt x="28630" y="55362"/>
                </a:lnTo>
                <a:lnTo>
                  <a:pt x="30516" y="63578"/>
                </a:lnTo>
                <a:lnTo>
                  <a:pt x="30504" y="71595"/>
                </a:lnTo>
                <a:lnTo>
                  <a:pt x="29226" y="79481"/>
                </a:lnTo>
                <a:lnTo>
                  <a:pt x="27104" y="87277"/>
                </a:lnTo>
                <a:lnTo>
                  <a:pt x="25689" y="95015"/>
                </a:lnTo>
                <a:lnTo>
                  <a:pt x="24746" y="102713"/>
                </a:lnTo>
                <a:lnTo>
                  <a:pt x="24117" y="110386"/>
                </a:lnTo>
                <a:lnTo>
                  <a:pt x="23698" y="118041"/>
                </a:lnTo>
                <a:lnTo>
                  <a:pt x="23232" y="133320"/>
                </a:lnTo>
                <a:lnTo>
                  <a:pt x="21838" y="140950"/>
                </a:lnTo>
                <a:lnTo>
                  <a:pt x="19638" y="148577"/>
                </a:lnTo>
                <a:lnTo>
                  <a:pt x="16902" y="156201"/>
                </a:lnTo>
                <a:lnTo>
                  <a:pt x="15078" y="163824"/>
                </a:lnTo>
                <a:lnTo>
                  <a:pt x="13862" y="171447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79"/>
          <p:cNvSpPr/>
          <p:nvPr/>
        </p:nvSpPr>
        <p:spPr>
          <a:xfrm>
            <a:off x="5989320" y="4960673"/>
            <a:ext cx="194263" cy="342847"/>
          </a:xfrm>
          <a:custGeom>
            <a:avLst/>
            <a:gdLst/>
            <a:ahLst/>
            <a:cxnLst/>
            <a:rect l="0" t="0" r="0" b="0"/>
            <a:pathLst>
              <a:path w="194263" h="342847">
                <a:moveTo>
                  <a:pt x="0" y="22806"/>
                </a:moveTo>
                <a:lnTo>
                  <a:pt x="6067" y="16739"/>
                </a:lnTo>
                <a:lnTo>
                  <a:pt x="10395" y="13681"/>
                </a:lnTo>
                <a:lnTo>
                  <a:pt x="15820" y="10373"/>
                </a:lnTo>
                <a:lnTo>
                  <a:pt x="21976" y="6898"/>
                </a:lnTo>
                <a:lnTo>
                  <a:pt x="28621" y="4580"/>
                </a:lnTo>
                <a:lnTo>
                  <a:pt x="35590" y="3036"/>
                </a:lnTo>
                <a:lnTo>
                  <a:pt x="42777" y="2006"/>
                </a:lnTo>
                <a:lnTo>
                  <a:pt x="48838" y="1320"/>
                </a:lnTo>
                <a:lnTo>
                  <a:pt x="54148" y="862"/>
                </a:lnTo>
                <a:lnTo>
                  <a:pt x="58958" y="557"/>
                </a:lnTo>
                <a:lnTo>
                  <a:pt x="74463" y="218"/>
                </a:lnTo>
                <a:lnTo>
                  <a:pt x="109394" y="0"/>
                </a:lnTo>
                <a:lnTo>
                  <a:pt x="116109" y="1252"/>
                </a:lnTo>
                <a:lnTo>
                  <a:pt x="121856" y="3357"/>
                </a:lnTo>
                <a:lnTo>
                  <a:pt x="126957" y="6030"/>
                </a:lnTo>
                <a:lnTo>
                  <a:pt x="131628" y="9082"/>
                </a:lnTo>
                <a:lnTo>
                  <a:pt x="136012" y="12387"/>
                </a:lnTo>
                <a:lnTo>
                  <a:pt x="140205" y="15860"/>
                </a:lnTo>
                <a:lnTo>
                  <a:pt x="142999" y="19445"/>
                </a:lnTo>
                <a:lnTo>
                  <a:pt x="144863" y="23106"/>
                </a:lnTo>
                <a:lnTo>
                  <a:pt x="146105" y="26816"/>
                </a:lnTo>
                <a:lnTo>
                  <a:pt x="146933" y="31830"/>
                </a:lnTo>
                <a:lnTo>
                  <a:pt x="147485" y="37712"/>
                </a:lnTo>
                <a:lnTo>
                  <a:pt x="147853" y="44173"/>
                </a:lnTo>
                <a:lnTo>
                  <a:pt x="146829" y="52291"/>
                </a:lnTo>
                <a:lnTo>
                  <a:pt x="144876" y="61513"/>
                </a:lnTo>
                <a:lnTo>
                  <a:pt x="142304" y="71471"/>
                </a:lnTo>
                <a:lnTo>
                  <a:pt x="139319" y="79379"/>
                </a:lnTo>
                <a:lnTo>
                  <a:pt x="136059" y="85922"/>
                </a:lnTo>
                <a:lnTo>
                  <a:pt x="132616" y="91553"/>
                </a:lnTo>
                <a:lnTo>
                  <a:pt x="129051" y="97848"/>
                </a:lnTo>
                <a:lnTo>
                  <a:pt x="121702" y="111615"/>
                </a:lnTo>
                <a:lnTo>
                  <a:pt x="116694" y="117572"/>
                </a:lnTo>
                <a:lnTo>
                  <a:pt x="110816" y="122813"/>
                </a:lnTo>
                <a:lnTo>
                  <a:pt x="104358" y="127578"/>
                </a:lnTo>
                <a:lnTo>
                  <a:pt x="97511" y="133294"/>
                </a:lnTo>
                <a:lnTo>
                  <a:pt x="90408" y="139645"/>
                </a:lnTo>
                <a:lnTo>
                  <a:pt x="83131" y="146419"/>
                </a:lnTo>
                <a:lnTo>
                  <a:pt x="75741" y="152204"/>
                </a:lnTo>
                <a:lnTo>
                  <a:pt x="68274" y="157332"/>
                </a:lnTo>
                <a:lnTo>
                  <a:pt x="60756" y="162020"/>
                </a:lnTo>
                <a:lnTo>
                  <a:pt x="55744" y="166415"/>
                </a:lnTo>
                <a:lnTo>
                  <a:pt x="52402" y="170616"/>
                </a:lnTo>
                <a:lnTo>
                  <a:pt x="50174" y="174686"/>
                </a:lnTo>
                <a:lnTo>
                  <a:pt x="47420" y="177399"/>
                </a:lnTo>
                <a:lnTo>
                  <a:pt x="44313" y="179209"/>
                </a:lnTo>
                <a:lnTo>
                  <a:pt x="40972" y="180414"/>
                </a:lnTo>
                <a:lnTo>
                  <a:pt x="40014" y="181218"/>
                </a:lnTo>
                <a:lnTo>
                  <a:pt x="40646" y="181754"/>
                </a:lnTo>
                <a:lnTo>
                  <a:pt x="42337" y="182112"/>
                </a:lnTo>
                <a:lnTo>
                  <a:pt x="43465" y="181080"/>
                </a:lnTo>
                <a:lnTo>
                  <a:pt x="44216" y="179122"/>
                </a:lnTo>
                <a:lnTo>
                  <a:pt x="44718" y="176547"/>
                </a:lnTo>
                <a:lnTo>
                  <a:pt x="46322" y="174830"/>
                </a:lnTo>
                <a:lnTo>
                  <a:pt x="48661" y="173686"/>
                </a:lnTo>
                <a:lnTo>
                  <a:pt x="51490" y="172922"/>
                </a:lnTo>
                <a:lnTo>
                  <a:pt x="55917" y="172414"/>
                </a:lnTo>
                <a:lnTo>
                  <a:pt x="61408" y="172075"/>
                </a:lnTo>
                <a:lnTo>
                  <a:pt x="67608" y="171849"/>
                </a:lnTo>
                <a:lnTo>
                  <a:pt x="74282" y="170428"/>
                </a:lnTo>
                <a:lnTo>
                  <a:pt x="81271" y="168211"/>
                </a:lnTo>
                <a:lnTo>
                  <a:pt x="88471" y="165463"/>
                </a:lnTo>
                <a:lnTo>
                  <a:pt x="97080" y="163631"/>
                </a:lnTo>
                <a:lnTo>
                  <a:pt x="106630" y="162409"/>
                </a:lnTo>
                <a:lnTo>
                  <a:pt x="124861" y="161052"/>
                </a:lnTo>
                <a:lnTo>
                  <a:pt x="137196" y="160449"/>
                </a:lnTo>
                <a:lnTo>
                  <a:pt x="150299" y="160181"/>
                </a:lnTo>
                <a:lnTo>
                  <a:pt x="157350" y="160109"/>
                </a:lnTo>
                <a:lnTo>
                  <a:pt x="163319" y="161332"/>
                </a:lnTo>
                <a:lnTo>
                  <a:pt x="168570" y="163417"/>
                </a:lnTo>
                <a:lnTo>
                  <a:pt x="173339" y="166077"/>
                </a:lnTo>
                <a:lnTo>
                  <a:pt x="176520" y="169120"/>
                </a:lnTo>
                <a:lnTo>
                  <a:pt x="178640" y="172419"/>
                </a:lnTo>
                <a:lnTo>
                  <a:pt x="180053" y="175888"/>
                </a:lnTo>
                <a:lnTo>
                  <a:pt x="185010" y="183130"/>
                </a:lnTo>
                <a:lnTo>
                  <a:pt x="188110" y="186838"/>
                </a:lnTo>
                <a:lnTo>
                  <a:pt x="190177" y="190581"/>
                </a:lnTo>
                <a:lnTo>
                  <a:pt x="192473" y="198126"/>
                </a:lnTo>
                <a:lnTo>
                  <a:pt x="193085" y="203186"/>
                </a:lnTo>
                <a:lnTo>
                  <a:pt x="193493" y="209100"/>
                </a:lnTo>
                <a:lnTo>
                  <a:pt x="193947" y="221173"/>
                </a:lnTo>
                <a:lnTo>
                  <a:pt x="194202" y="235111"/>
                </a:lnTo>
                <a:lnTo>
                  <a:pt x="194262" y="243317"/>
                </a:lnTo>
                <a:lnTo>
                  <a:pt x="193008" y="247284"/>
                </a:lnTo>
                <a:lnTo>
                  <a:pt x="188228" y="255078"/>
                </a:lnTo>
                <a:lnTo>
                  <a:pt x="185175" y="260204"/>
                </a:lnTo>
                <a:lnTo>
                  <a:pt x="181870" y="266161"/>
                </a:lnTo>
                <a:lnTo>
                  <a:pt x="178396" y="272673"/>
                </a:lnTo>
                <a:lnTo>
                  <a:pt x="173541" y="279554"/>
                </a:lnTo>
                <a:lnTo>
                  <a:pt x="167764" y="286682"/>
                </a:lnTo>
                <a:lnTo>
                  <a:pt x="161372" y="293974"/>
                </a:lnTo>
                <a:lnTo>
                  <a:pt x="154571" y="300104"/>
                </a:lnTo>
                <a:lnTo>
                  <a:pt x="147498" y="305462"/>
                </a:lnTo>
                <a:lnTo>
                  <a:pt x="140241" y="310304"/>
                </a:lnTo>
                <a:lnTo>
                  <a:pt x="134134" y="314801"/>
                </a:lnTo>
                <a:lnTo>
                  <a:pt x="128793" y="319070"/>
                </a:lnTo>
                <a:lnTo>
                  <a:pt x="123962" y="323185"/>
                </a:lnTo>
                <a:lnTo>
                  <a:pt x="119471" y="325929"/>
                </a:lnTo>
                <a:lnTo>
                  <a:pt x="115207" y="327758"/>
                </a:lnTo>
                <a:lnTo>
                  <a:pt x="111094" y="328978"/>
                </a:lnTo>
                <a:lnTo>
                  <a:pt x="105813" y="329790"/>
                </a:lnTo>
                <a:lnTo>
                  <a:pt x="99752" y="330333"/>
                </a:lnTo>
                <a:lnTo>
                  <a:pt x="93171" y="330693"/>
                </a:lnTo>
                <a:lnTo>
                  <a:pt x="87514" y="332205"/>
                </a:lnTo>
                <a:lnTo>
                  <a:pt x="82473" y="334482"/>
                </a:lnTo>
                <a:lnTo>
                  <a:pt x="77842" y="337270"/>
                </a:lnTo>
                <a:lnTo>
                  <a:pt x="73485" y="339129"/>
                </a:lnTo>
                <a:lnTo>
                  <a:pt x="69309" y="340368"/>
                </a:lnTo>
                <a:lnTo>
                  <a:pt x="65256" y="341194"/>
                </a:lnTo>
                <a:lnTo>
                  <a:pt x="57474" y="341745"/>
                </a:lnTo>
                <a:lnTo>
                  <a:pt x="47206" y="342112"/>
                </a:lnTo>
                <a:lnTo>
                  <a:pt x="0" y="3428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80"/>
          <p:cNvSpPr/>
          <p:nvPr/>
        </p:nvSpPr>
        <p:spPr>
          <a:xfrm>
            <a:off x="6264350" y="4949231"/>
            <a:ext cx="216460" cy="250861"/>
          </a:xfrm>
          <a:custGeom>
            <a:avLst/>
            <a:gdLst/>
            <a:ahLst/>
            <a:cxnLst/>
            <a:rect l="0" t="0" r="0" b="0"/>
            <a:pathLst>
              <a:path w="216460" h="250861">
                <a:moveTo>
                  <a:pt x="205029" y="11388"/>
                </a:moveTo>
                <a:lnTo>
                  <a:pt x="185347" y="1547"/>
                </a:lnTo>
                <a:lnTo>
                  <a:pt x="180195" y="665"/>
                </a:lnTo>
                <a:lnTo>
                  <a:pt x="173672" y="272"/>
                </a:lnTo>
                <a:lnTo>
                  <a:pt x="166540" y="98"/>
                </a:lnTo>
                <a:lnTo>
                  <a:pt x="149316" y="0"/>
                </a:lnTo>
                <a:lnTo>
                  <a:pt x="142488" y="1256"/>
                </a:lnTo>
                <a:lnTo>
                  <a:pt x="135395" y="3363"/>
                </a:lnTo>
                <a:lnTo>
                  <a:pt x="128126" y="6039"/>
                </a:lnTo>
                <a:lnTo>
                  <a:pt x="120741" y="7822"/>
                </a:lnTo>
                <a:lnTo>
                  <a:pt x="113277" y="9011"/>
                </a:lnTo>
                <a:lnTo>
                  <a:pt x="105761" y="9803"/>
                </a:lnTo>
                <a:lnTo>
                  <a:pt x="99480" y="11601"/>
                </a:lnTo>
                <a:lnTo>
                  <a:pt x="94024" y="14071"/>
                </a:lnTo>
                <a:lnTo>
                  <a:pt x="89116" y="16987"/>
                </a:lnTo>
                <a:lnTo>
                  <a:pt x="84574" y="20200"/>
                </a:lnTo>
                <a:lnTo>
                  <a:pt x="80275" y="23613"/>
                </a:lnTo>
                <a:lnTo>
                  <a:pt x="76140" y="27158"/>
                </a:lnTo>
                <a:lnTo>
                  <a:pt x="72113" y="30792"/>
                </a:lnTo>
                <a:lnTo>
                  <a:pt x="64252" y="38216"/>
                </a:lnTo>
                <a:lnTo>
                  <a:pt x="60377" y="40703"/>
                </a:lnTo>
                <a:lnTo>
                  <a:pt x="56525" y="42361"/>
                </a:lnTo>
                <a:lnTo>
                  <a:pt x="52687" y="43467"/>
                </a:lnTo>
                <a:lnTo>
                  <a:pt x="47587" y="48014"/>
                </a:lnTo>
                <a:lnTo>
                  <a:pt x="41648" y="54856"/>
                </a:lnTo>
                <a:lnTo>
                  <a:pt x="35149" y="63226"/>
                </a:lnTo>
                <a:lnTo>
                  <a:pt x="29546" y="72617"/>
                </a:lnTo>
                <a:lnTo>
                  <a:pt x="24540" y="82688"/>
                </a:lnTo>
                <a:lnTo>
                  <a:pt x="19933" y="93211"/>
                </a:lnTo>
                <a:lnTo>
                  <a:pt x="15592" y="104037"/>
                </a:lnTo>
                <a:lnTo>
                  <a:pt x="7381" y="126225"/>
                </a:lnTo>
                <a:lnTo>
                  <a:pt x="4684" y="136207"/>
                </a:lnTo>
                <a:lnTo>
                  <a:pt x="2886" y="145401"/>
                </a:lnTo>
                <a:lnTo>
                  <a:pt x="1687" y="154070"/>
                </a:lnTo>
                <a:lnTo>
                  <a:pt x="888" y="162389"/>
                </a:lnTo>
                <a:lnTo>
                  <a:pt x="355" y="170476"/>
                </a:lnTo>
                <a:lnTo>
                  <a:pt x="0" y="178407"/>
                </a:lnTo>
                <a:lnTo>
                  <a:pt x="1033" y="184964"/>
                </a:lnTo>
                <a:lnTo>
                  <a:pt x="2992" y="190606"/>
                </a:lnTo>
                <a:lnTo>
                  <a:pt x="5568" y="195636"/>
                </a:lnTo>
                <a:lnTo>
                  <a:pt x="7285" y="200260"/>
                </a:lnTo>
                <a:lnTo>
                  <a:pt x="8430" y="204613"/>
                </a:lnTo>
                <a:lnTo>
                  <a:pt x="10267" y="214656"/>
                </a:lnTo>
                <a:lnTo>
                  <a:pt x="11688" y="218020"/>
                </a:lnTo>
                <a:lnTo>
                  <a:pt x="16653" y="228532"/>
                </a:lnTo>
                <a:lnTo>
                  <a:pt x="19755" y="232350"/>
                </a:lnTo>
                <a:lnTo>
                  <a:pt x="23093" y="234896"/>
                </a:lnTo>
                <a:lnTo>
                  <a:pt x="26588" y="236594"/>
                </a:lnTo>
                <a:lnTo>
                  <a:pt x="30189" y="238995"/>
                </a:lnTo>
                <a:lnTo>
                  <a:pt x="33859" y="241866"/>
                </a:lnTo>
                <a:lnTo>
                  <a:pt x="37576" y="245050"/>
                </a:lnTo>
                <a:lnTo>
                  <a:pt x="41324" y="247173"/>
                </a:lnTo>
                <a:lnTo>
                  <a:pt x="45092" y="248588"/>
                </a:lnTo>
                <a:lnTo>
                  <a:pt x="48875" y="249532"/>
                </a:lnTo>
                <a:lnTo>
                  <a:pt x="53936" y="250160"/>
                </a:lnTo>
                <a:lnTo>
                  <a:pt x="59851" y="250580"/>
                </a:lnTo>
                <a:lnTo>
                  <a:pt x="66334" y="250860"/>
                </a:lnTo>
                <a:lnTo>
                  <a:pt x="74466" y="249776"/>
                </a:lnTo>
                <a:lnTo>
                  <a:pt x="83697" y="247783"/>
                </a:lnTo>
                <a:lnTo>
                  <a:pt x="93661" y="245185"/>
                </a:lnTo>
                <a:lnTo>
                  <a:pt x="101574" y="242183"/>
                </a:lnTo>
                <a:lnTo>
                  <a:pt x="108119" y="238911"/>
                </a:lnTo>
                <a:lnTo>
                  <a:pt x="113753" y="235461"/>
                </a:lnTo>
                <a:lnTo>
                  <a:pt x="118778" y="233160"/>
                </a:lnTo>
                <a:lnTo>
                  <a:pt x="123399" y="231626"/>
                </a:lnTo>
                <a:lnTo>
                  <a:pt x="127748" y="230603"/>
                </a:lnTo>
                <a:lnTo>
                  <a:pt x="131919" y="228652"/>
                </a:lnTo>
                <a:lnTo>
                  <a:pt x="135969" y="226081"/>
                </a:lnTo>
                <a:lnTo>
                  <a:pt x="139940" y="223097"/>
                </a:lnTo>
                <a:lnTo>
                  <a:pt x="145126" y="219837"/>
                </a:lnTo>
                <a:lnTo>
                  <a:pt x="151124" y="216394"/>
                </a:lnTo>
                <a:lnTo>
                  <a:pt x="157662" y="212829"/>
                </a:lnTo>
                <a:lnTo>
                  <a:pt x="163292" y="210452"/>
                </a:lnTo>
                <a:lnTo>
                  <a:pt x="168315" y="208868"/>
                </a:lnTo>
                <a:lnTo>
                  <a:pt x="172933" y="207811"/>
                </a:lnTo>
                <a:lnTo>
                  <a:pt x="177282" y="205837"/>
                </a:lnTo>
                <a:lnTo>
                  <a:pt x="181451" y="203251"/>
                </a:lnTo>
                <a:lnTo>
                  <a:pt x="185501" y="200257"/>
                </a:lnTo>
                <a:lnTo>
                  <a:pt x="188200" y="196990"/>
                </a:lnTo>
                <a:lnTo>
                  <a:pt x="190000" y="193543"/>
                </a:lnTo>
                <a:lnTo>
                  <a:pt x="191200" y="189975"/>
                </a:lnTo>
                <a:lnTo>
                  <a:pt x="193269" y="187596"/>
                </a:lnTo>
                <a:lnTo>
                  <a:pt x="195920" y="186010"/>
                </a:lnTo>
                <a:lnTo>
                  <a:pt x="198956" y="184953"/>
                </a:lnTo>
                <a:lnTo>
                  <a:pt x="200980" y="182978"/>
                </a:lnTo>
                <a:lnTo>
                  <a:pt x="202330" y="180392"/>
                </a:lnTo>
                <a:lnTo>
                  <a:pt x="203230" y="177397"/>
                </a:lnTo>
                <a:lnTo>
                  <a:pt x="205100" y="175401"/>
                </a:lnTo>
                <a:lnTo>
                  <a:pt x="207616" y="174070"/>
                </a:lnTo>
                <a:lnTo>
                  <a:pt x="216459" y="1714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Angles are measured in degrees.  Like distance, degrees are positive.</a:t>
            </a:r>
          </a:p>
          <a:p>
            <a:r>
              <a:rPr lang="en-US" dirty="0" smtClean="0"/>
              <a:t>In geometry we measure angles in degrees and angles can have degree measures from 0° to 180°.</a:t>
            </a:r>
          </a:p>
          <a:p>
            <a:r>
              <a:rPr lang="en-US" dirty="0" smtClean="0"/>
              <a:t>Angles are classified according to their measures.</a:t>
            </a:r>
          </a:p>
          <a:p>
            <a:pPr lvl="1"/>
            <a:r>
              <a:rPr lang="en-US" dirty="0" smtClean="0"/>
              <a:t>Acute angle: Measure between 0 and 90</a:t>
            </a:r>
          </a:p>
          <a:p>
            <a:pPr lvl="1"/>
            <a:r>
              <a:rPr lang="en-US" dirty="0" smtClean="0"/>
              <a:t>Right angle: Measure 90</a:t>
            </a:r>
          </a:p>
          <a:p>
            <a:pPr lvl="1"/>
            <a:r>
              <a:rPr lang="en-US" dirty="0" smtClean="0"/>
              <a:t>Obtuse angle: Measure between 90 and 180</a:t>
            </a:r>
          </a:p>
          <a:p>
            <a:pPr lvl="1"/>
            <a:r>
              <a:rPr lang="en-US" dirty="0" smtClean="0"/>
              <a:t>Straight angle: Measure 180</a:t>
            </a:r>
            <a:endParaRPr lang="en-US" dirty="0"/>
          </a:p>
        </p:txBody>
      </p:sp>
      <p:sp>
        <p:nvSpPr>
          <p:cNvPr id="4" name="SMARTPenAnnotation236"/>
          <p:cNvSpPr/>
          <p:nvPr/>
        </p:nvSpPr>
        <p:spPr>
          <a:xfrm>
            <a:off x="7143795" y="4331970"/>
            <a:ext cx="697185" cy="297181"/>
          </a:xfrm>
          <a:custGeom>
            <a:avLst/>
            <a:gdLst/>
            <a:ahLst/>
            <a:cxnLst/>
            <a:rect l="0" t="0" r="0" b="0"/>
            <a:pathLst>
              <a:path w="697185" h="297181">
                <a:moveTo>
                  <a:pt x="502874" y="0"/>
                </a:moveTo>
                <a:lnTo>
                  <a:pt x="496807" y="6067"/>
                </a:lnTo>
                <a:lnTo>
                  <a:pt x="487054" y="12433"/>
                </a:lnTo>
                <a:lnTo>
                  <a:pt x="475524" y="19495"/>
                </a:lnTo>
                <a:lnTo>
                  <a:pt x="459352" y="31881"/>
                </a:lnTo>
                <a:lnTo>
                  <a:pt x="441621" y="44226"/>
                </a:lnTo>
                <a:lnTo>
                  <a:pt x="431559" y="49804"/>
                </a:lnTo>
                <a:lnTo>
                  <a:pt x="421040" y="54792"/>
                </a:lnTo>
                <a:lnTo>
                  <a:pt x="400464" y="63722"/>
                </a:lnTo>
                <a:lnTo>
                  <a:pt x="382852" y="71924"/>
                </a:lnTo>
                <a:lnTo>
                  <a:pt x="364724" y="77614"/>
                </a:lnTo>
                <a:lnTo>
                  <a:pt x="355538" y="82331"/>
                </a:lnTo>
                <a:lnTo>
                  <a:pt x="351310" y="85368"/>
                </a:lnTo>
                <a:lnTo>
                  <a:pt x="343226" y="88741"/>
                </a:lnTo>
                <a:lnTo>
                  <a:pt x="334130" y="91510"/>
                </a:lnTo>
                <a:lnTo>
                  <a:pt x="315999" y="100209"/>
                </a:lnTo>
                <a:lnTo>
                  <a:pt x="306364" y="107190"/>
                </a:lnTo>
                <a:lnTo>
                  <a:pt x="294464" y="114526"/>
                </a:lnTo>
                <a:lnTo>
                  <a:pt x="281978" y="120750"/>
                </a:lnTo>
                <a:lnTo>
                  <a:pt x="267808" y="125524"/>
                </a:lnTo>
                <a:lnTo>
                  <a:pt x="255566" y="133148"/>
                </a:lnTo>
                <a:lnTo>
                  <a:pt x="243895" y="137241"/>
                </a:lnTo>
                <a:lnTo>
                  <a:pt x="232395" y="145933"/>
                </a:lnTo>
                <a:lnTo>
                  <a:pt x="224758" y="152912"/>
                </a:lnTo>
                <a:lnTo>
                  <a:pt x="220943" y="155281"/>
                </a:lnTo>
                <a:lnTo>
                  <a:pt x="209507" y="159886"/>
                </a:lnTo>
                <a:lnTo>
                  <a:pt x="195536" y="168728"/>
                </a:lnTo>
                <a:lnTo>
                  <a:pt x="178320" y="175744"/>
                </a:lnTo>
                <a:lnTo>
                  <a:pt x="164741" y="183095"/>
                </a:lnTo>
                <a:lnTo>
                  <a:pt x="153203" y="190595"/>
                </a:lnTo>
                <a:lnTo>
                  <a:pt x="139609" y="198162"/>
                </a:lnTo>
                <a:lnTo>
                  <a:pt x="128486" y="205758"/>
                </a:lnTo>
                <a:lnTo>
                  <a:pt x="123742" y="209562"/>
                </a:lnTo>
                <a:lnTo>
                  <a:pt x="115085" y="213788"/>
                </a:lnTo>
                <a:lnTo>
                  <a:pt x="110998" y="214915"/>
                </a:lnTo>
                <a:lnTo>
                  <a:pt x="108273" y="216937"/>
                </a:lnTo>
                <a:lnTo>
                  <a:pt x="106457" y="219554"/>
                </a:lnTo>
                <a:lnTo>
                  <a:pt x="105246" y="222569"/>
                </a:lnTo>
                <a:lnTo>
                  <a:pt x="101899" y="225849"/>
                </a:lnTo>
                <a:lnTo>
                  <a:pt x="91406" y="232880"/>
                </a:lnTo>
                <a:lnTo>
                  <a:pt x="81663" y="236852"/>
                </a:lnTo>
                <a:lnTo>
                  <a:pt x="71829" y="239887"/>
                </a:lnTo>
                <a:lnTo>
                  <a:pt x="53283" y="248736"/>
                </a:lnTo>
                <a:lnTo>
                  <a:pt x="43553" y="255753"/>
                </a:lnTo>
                <a:lnTo>
                  <a:pt x="37002" y="260775"/>
                </a:lnTo>
                <a:lnTo>
                  <a:pt x="32084" y="261949"/>
                </a:lnTo>
                <a:lnTo>
                  <a:pt x="18577" y="262704"/>
                </a:lnTo>
                <a:lnTo>
                  <a:pt x="16180" y="264035"/>
                </a:lnTo>
                <a:lnTo>
                  <a:pt x="14582" y="266194"/>
                </a:lnTo>
                <a:lnTo>
                  <a:pt x="13516" y="268902"/>
                </a:lnTo>
                <a:lnTo>
                  <a:pt x="11535" y="270708"/>
                </a:lnTo>
                <a:lnTo>
                  <a:pt x="8945" y="271912"/>
                </a:lnTo>
                <a:lnTo>
                  <a:pt x="481" y="274179"/>
                </a:lnTo>
                <a:lnTo>
                  <a:pt x="23" y="283348"/>
                </a:lnTo>
                <a:lnTo>
                  <a:pt x="0" y="284148"/>
                </a:lnTo>
                <a:lnTo>
                  <a:pt x="6749" y="285038"/>
                </a:lnTo>
                <a:lnTo>
                  <a:pt x="20754" y="285433"/>
                </a:lnTo>
                <a:lnTo>
                  <a:pt x="667422" y="285749"/>
                </a:lnTo>
                <a:lnTo>
                  <a:pt x="670993" y="287019"/>
                </a:lnTo>
                <a:lnTo>
                  <a:pt x="682087" y="293605"/>
                </a:lnTo>
                <a:lnTo>
                  <a:pt x="697184" y="2971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37"/>
          <p:cNvSpPr/>
          <p:nvPr/>
        </p:nvSpPr>
        <p:spPr>
          <a:xfrm>
            <a:off x="7520940" y="4263873"/>
            <a:ext cx="217111" cy="159537"/>
          </a:xfrm>
          <a:custGeom>
            <a:avLst/>
            <a:gdLst/>
            <a:ahLst/>
            <a:cxnLst/>
            <a:rect l="0" t="0" r="0" b="0"/>
            <a:pathLst>
              <a:path w="217111" h="159537">
                <a:moveTo>
                  <a:pt x="0" y="33806"/>
                </a:moveTo>
                <a:lnTo>
                  <a:pt x="6068" y="39874"/>
                </a:lnTo>
                <a:lnTo>
                  <a:pt x="9125" y="41662"/>
                </a:lnTo>
                <a:lnTo>
                  <a:pt x="15908" y="43648"/>
                </a:lnTo>
                <a:lnTo>
                  <a:pt x="19495" y="44177"/>
                </a:lnTo>
                <a:lnTo>
                  <a:pt x="23156" y="44531"/>
                </a:lnTo>
                <a:lnTo>
                  <a:pt x="26867" y="44766"/>
                </a:lnTo>
                <a:lnTo>
                  <a:pt x="33152" y="43653"/>
                </a:lnTo>
                <a:lnTo>
                  <a:pt x="41151" y="41640"/>
                </a:lnTo>
                <a:lnTo>
                  <a:pt x="50293" y="39029"/>
                </a:lnTo>
                <a:lnTo>
                  <a:pt x="57660" y="37288"/>
                </a:lnTo>
                <a:lnTo>
                  <a:pt x="63839" y="36128"/>
                </a:lnTo>
                <a:lnTo>
                  <a:pt x="69230" y="35354"/>
                </a:lnTo>
                <a:lnTo>
                  <a:pt x="74093" y="33568"/>
                </a:lnTo>
                <a:lnTo>
                  <a:pt x="78605" y="31108"/>
                </a:lnTo>
                <a:lnTo>
                  <a:pt x="82883" y="28197"/>
                </a:lnTo>
                <a:lnTo>
                  <a:pt x="87005" y="26257"/>
                </a:lnTo>
                <a:lnTo>
                  <a:pt x="91024" y="24964"/>
                </a:lnTo>
                <a:lnTo>
                  <a:pt x="94972" y="24101"/>
                </a:lnTo>
                <a:lnTo>
                  <a:pt x="101415" y="23526"/>
                </a:lnTo>
                <a:lnTo>
                  <a:pt x="109519" y="23143"/>
                </a:lnTo>
                <a:lnTo>
                  <a:pt x="118733" y="22887"/>
                </a:lnTo>
                <a:lnTo>
                  <a:pt x="126145" y="21447"/>
                </a:lnTo>
                <a:lnTo>
                  <a:pt x="132357" y="19217"/>
                </a:lnTo>
                <a:lnTo>
                  <a:pt x="137768" y="16460"/>
                </a:lnTo>
                <a:lnTo>
                  <a:pt x="143915" y="14622"/>
                </a:lnTo>
                <a:lnTo>
                  <a:pt x="150553" y="13397"/>
                </a:lnTo>
                <a:lnTo>
                  <a:pt x="157519" y="12580"/>
                </a:lnTo>
                <a:lnTo>
                  <a:pt x="163432" y="12036"/>
                </a:lnTo>
                <a:lnTo>
                  <a:pt x="168645" y="11673"/>
                </a:lnTo>
                <a:lnTo>
                  <a:pt x="173390" y="11431"/>
                </a:lnTo>
                <a:lnTo>
                  <a:pt x="177823" y="9999"/>
                </a:lnTo>
                <a:lnTo>
                  <a:pt x="182048" y="7775"/>
                </a:lnTo>
                <a:lnTo>
                  <a:pt x="186136" y="5022"/>
                </a:lnTo>
                <a:lnTo>
                  <a:pt x="190130" y="3187"/>
                </a:lnTo>
                <a:lnTo>
                  <a:pt x="194063" y="1963"/>
                </a:lnTo>
                <a:lnTo>
                  <a:pt x="197955" y="1148"/>
                </a:lnTo>
                <a:lnTo>
                  <a:pt x="201820" y="604"/>
                </a:lnTo>
                <a:lnTo>
                  <a:pt x="205667" y="241"/>
                </a:lnTo>
                <a:lnTo>
                  <a:pt x="209500" y="0"/>
                </a:lnTo>
                <a:lnTo>
                  <a:pt x="212057" y="1109"/>
                </a:lnTo>
                <a:lnTo>
                  <a:pt x="213762" y="3118"/>
                </a:lnTo>
                <a:lnTo>
                  <a:pt x="216497" y="9400"/>
                </a:lnTo>
                <a:lnTo>
                  <a:pt x="216870" y="13646"/>
                </a:lnTo>
                <a:lnTo>
                  <a:pt x="217037" y="19766"/>
                </a:lnTo>
                <a:lnTo>
                  <a:pt x="217110" y="26720"/>
                </a:lnTo>
                <a:lnTo>
                  <a:pt x="215860" y="30352"/>
                </a:lnTo>
                <a:lnTo>
                  <a:pt x="213756" y="34044"/>
                </a:lnTo>
                <a:lnTo>
                  <a:pt x="211084" y="37774"/>
                </a:lnTo>
                <a:lnTo>
                  <a:pt x="209302" y="41532"/>
                </a:lnTo>
                <a:lnTo>
                  <a:pt x="208115" y="45307"/>
                </a:lnTo>
                <a:lnTo>
                  <a:pt x="207323" y="49093"/>
                </a:lnTo>
                <a:lnTo>
                  <a:pt x="205525" y="51618"/>
                </a:lnTo>
                <a:lnTo>
                  <a:pt x="203057" y="53301"/>
                </a:lnTo>
                <a:lnTo>
                  <a:pt x="200141" y="54423"/>
                </a:lnTo>
                <a:lnTo>
                  <a:pt x="198198" y="56441"/>
                </a:lnTo>
                <a:lnTo>
                  <a:pt x="196901" y="59056"/>
                </a:lnTo>
                <a:lnTo>
                  <a:pt x="196037" y="62069"/>
                </a:lnTo>
                <a:lnTo>
                  <a:pt x="191652" y="70428"/>
                </a:lnTo>
                <a:lnTo>
                  <a:pt x="164938" y="116773"/>
                </a:lnTo>
                <a:lnTo>
                  <a:pt x="162029" y="120868"/>
                </a:lnTo>
                <a:lnTo>
                  <a:pt x="158819" y="124867"/>
                </a:lnTo>
                <a:lnTo>
                  <a:pt x="155409" y="128804"/>
                </a:lnTo>
                <a:lnTo>
                  <a:pt x="153136" y="132698"/>
                </a:lnTo>
                <a:lnTo>
                  <a:pt x="151621" y="136564"/>
                </a:lnTo>
                <a:lnTo>
                  <a:pt x="150611" y="140412"/>
                </a:lnTo>
                <a:lnTo>
                  <a:pt x="148667" y="144246"/>
                </a:lnTo>
                <a:lnTo>
                  <a:pt x="146101" y="148073"/>
                </a:lnTo>
                <a:lnTo>
                  <a:pt x="137160" y="1595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8"/>
          <p:cNvSpPr/>
          <p:nvPr/>
        </p:nvSpPr>
        <p:spPr>
          <a:xfrm>
            <a:off x="7715250" y="4549139"/>
            <a:ext cx="199658" cy="194312"/>
          </a:xfrm>
          <a:custGeom>
            <a:avLst/>
            <a:gdLst/>
            <a:ahLst/>
            <a:cxnLst/>
            <a:rect l="0" t="0" r="0" b="0"/>
            <a:pathLst>
              <a:path w="199658" h="194312">
                <a:moveTo>
                  <a:pt x="0" y="0"/>
                </a:moveTo>
                <a:lnTo>
                  <a:pt x="6067" y="0"/>
                </a:lnTo>
                <a:lnTo>
                  <a:pt x="7855" y="1270"/>
                </a:lnTo>
                <a:lnTo>
                  <a:pt x="9046" y="3387"/>
                </a:lnTo>
                <a:lnTo>
                  <a:pt x="9841" y="6069"/>
                </a:lnTo>
                <a:lnTo>
                  <a:pt x="11640" y="7856"/>
                </a:lnTo>
                <a:lnTo>
                  <a:pt x="14110" y="9047"/>
                </a:lnTo>
                <a:lnTo>
                  <a:pt x="20241" y="10371"/>
                </a:lnTo>
                <a:lnTo>
                  <a:pt x="23654" y="10724"/>
                </a:lnTo>
                <a:lnTo>
                  <a:pt x="32189" y="11291"/>
                </a:lnTo>
                <a:lnTo>
                  <a:pt x="36699" y="12607"/>
                </a:lnTo>
                <a:lnTo>
                  <a:pt x="51871" y="17457"/>
                </a:lnTo>
                <a:lnTo>
                  <a:pt x="59980" y="19258"/>
                </a:lnTo>
                <a:lnTo>
                  <a:pt x="67926" y="20459"/>
                </a:lnTo>
                <a:lnTo>
                  <a:pt x="75765" y="21259"/>
                </a:lnTo>
                <a:lnTo>
                  <a:pt x="82260" y="21793"/>
                </a:lnTo>
                <a:lnTo>
                  <a:pt x="87859" y="22149"/>
                </a:lnTo>
                <a:lnTo>
                  <a:pt x="92863" y="22386"/>
                </a:lnTo>
                <a:lnTo>
                  <a:pt x="103818" y="23814"/>
                </a:lnTo>
                <a:lnTo>
                  <a:pt x="136311" y="28788"/>
                </a:lnTo>
                <a:lnTo>
                  <a:pt x="150564" y="31892"/>
                </a:lnTo>
                <a:lnTo>
                  <a:pt x="162606" y="35231"/>
                </a:lnTo>
                <a:lnTo>
                  <a:pt x="188047" y="43649"/>
                </a:lnTo>
                <a:lnTo>
                  <a:pt x="191404" y="44339"/>
                </a:lnTo>
                <a:lnTo>
                  <a:pt x="194913" y="44799"/>
                </a:lnTo>
                <a:lnTo>
                  <a:pt x="198521" y="45106"/>
                </a:lnTo>
                <a:lnTo>
                  <a:pt x="199657" y="46581"/>
                </a:lnTo>
                <a:lnTo>
                  <a:pt x="199145" y="48834"/>
                </a:lnTo>
                <a:lnTo>
                  <a:pt x="195265" y="55508"/>
                </a:lnTo>
                <a:lnTo>
                  <a:pt x="191348" y="59807"/>
                </a:lnTo>
                <a:lnTo>
                  <a:pt x="184553" y="66847"/>
                </a:lnTo>
                <a:lnTo>
                  <a:pt x="182725" y="67425"/>
                </a:lnTo>
                <a:lnTo>
                  <a:pt x="177307" y="68067"/>
                </a:lnTo>
                <a:lnTo>
                  <a:pt x="174085" y="69508"/>
                </a:lnTo>
                <a:lnTo>
                  <a:pt x="170667" y="71739"/>
                </a:lnTo>
                <a:lnTo>
                  <a:pt x="167117" y="74496"/>
                </a:lnTo>
                <a:lnTo>
                  <a:pt x="164751" y="77604"/>
                </a:lnTo>
                <a:lnTo>
                  <a:pt x="163174" y="80946"/>
                </a:lnTo>
                <a:lnTo>
                  <a:pt x="162123" y="84444"/>
                </a:lnTo>
                <a:lnTo>
                  <a:pt x="158881" y="86776"/>
                </a:lnTo>
                <a:lnTo>
                  <a:pt x="154181" y="88331"/>
                </a:lnTo>
                <a:lnTo>
                  <a:pt x="148507" y="89368"/>
                </a:lnTo>
                <a:lnTo>
                  <a:pt x="138375" y="95139"/>
                </a:lnTo>
                <a:lnTo>
                  <a:pt x="125269" y="104066"/>
                </a:lnTo>
                <a:lnTo>
                  <a:pt x="110183" y="115098"/>
                </a:lnTo>
                <a:lnTo>
                  <a:pt x="95045" y="124992"/>
                </a:lnTo>
                <a:lnTo>
                  <a:pt x="79874" y="134128"/>
                </a:lnTo>
                <a:lnTo>
                  <a:pt x="64678" y="142759"/>
                </a:lnTo>
                <a:lnTo>
                  <a:pt x="53279" y="151053"/>
                </a:lnTo>
                <a:lnTo>
                  <a:pt x="44409" y="159122"/>
                </a:lnTo>
                <a:lnTo>
                  <a:pt x="31167" y="173591"/>
                </a:lnTo>
                <a:lnTo>
                  <a:pt x="11429" y="1943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9"/>
          <p:cNvSpPr/>
          <p:nvPr/>
        </p:nvSpPr>
        <p:spPr>
          <a:xfrm>
            <a:off x="6869476" y="4686300"/>
            <a:ext cx="605744" cy="445770"/>
          </a:xfrm>
          <a:custGeom>
            <a:avLst/>
            <a:gdLst/>
            <a:ahLst/>
            <a:cxnLst/>
            <a:rect l="0" t="0" r="0" b="0"/>
            <a:pathLst>
              <a:path w="605744" h="445770">
                <a:moveTo>
                  <a:pt x="68533" y="0"/>
                </a:moveTo>
                <a:lnTo>
                  <a:pt x="68533" y="77523"/>
                </a:lnTo>
                <a:lnTo>
                  <a:pt x="67264" y="89782"/>
                </a:lnTo>
                <a:lnTo>
                  <a:pt x="52625" y="191739"/>
                </a:lnTo>
                <a:lnTo>
                  <a:pt x="49038" y="210376"/>
                </a:lnTo>
                <a:lnTo>
                  <a:pt x="45377" y="225340"/>
                </a:lnTo>
                <a:lnTo>
                  <a:pt x="41665" y="237857"/>
                </a:lnTo>
                <a:lnTo>
                  <a:pt x="39192" y="247471"/>
                </a:lnTo>
                <a:lnTo>
                  <a:pt x="37542" y="255151"/>
                </a:lnTo>
                <a:lnTo>
                  <a:pt x="36442" y="261540"/>
                </a:lnTo>
                <a:lnTo>
                  <a:pt x="28828" y="319075"/>
                </a:lnTo>
                <a:lnTo>
                  <a:pt x="25553" y="335907"/>
                </a:lnTo>
                <a:lnTo>
                  <a:pt x="22100" y="348397"/>
                </a:lnTo>
                <a:lnTo>
                  <a:pt x="18528" y="357995"/>
                </a:lnTo>
                <a:lnTo>
                  <a:pt x="16146" y="369473"/>
                </a:lnTo>
                <a:lnTo>
                  <a:pt x="14559" y="382205"/>
                </a:lnTo>
                <a:lnTo>
                  <a:pt x="13500" y="395773"/>
                </a:lnTo>
                <a:lnTo>
                  <a:pt x="11524" y="404819"/>
                </a:lnTo>
                <a:lnTo>
                  <a:pt x="8938" y="410849"/>
                </a:lnTo>
                <a:lnTo>
                  <a:pt x="5943" y="414869"/>
                </a:lnTo>
                <a:lnTo>
                  <a:pt x="2616" y="422723"/>
                </a:lnTo>
                <a:lnTo>
                  <a:pt x="742" y="434284"/>
                </a:lnTo>
                <a:lnTo>
                  <a:pt x="0" y="445097"/>
                </a:lnTo>
                <a:lnTo>
                  <a:pt x="12103" y="445570"/>
                </a:lnTo>
                <a:lnTo>
                  <a:pt x="37843" y="445710"/>
                </a:lnTo>
                <a:lnTo>
                  <a:pt x="48073" y="444460"/>
                </a:lnTo>
                <a:lnTo>
                  <a:pt x="58704" y="442357"/>
                </a:lnTo>
                <a:lnTo>
                  <a:pt x="69600" y="439684"/>
                </a:lnTo>
                <a:lnTo>
                  <a:pt x="85094" y="436715"/>
                </a:lnTo>
                <a:lnTo>
                  <a:pt x="97484" y="435395"/>
                </a:lnTo>
                <a:lnTo>
                  <a:pt x="111457" y="434809"/>
                </a:lnTo>
                <a:lnTo>
                  <a:pt x="133605" y="434478"/>
                </a:lnTo>
                <a:lnTo>
                  <a:pt x="172982" y="434352"/>
                </a:lnTo>
                <a:lnTo>
                  <a:pt x="188614" y="430958"/>
                </a:lnTo>
                <a:lnTo>
                  <a:pt x="206993" y="426487"/>
                </a:lnTo>
                <a:lnTo>
                  <a:pt x="223628" y="424499"/>
                </a:lnTo>
                <a:lnTo>
                  <a:pt x="239487" y="423616"/>
                </a:lnTo>
                <a:lnTo>
                  <a:pt x="247273" y="423381"/>
                </a:lnTo>
                <a:lnTo>
                  <a:pt x="356115" y="422951"/>
                </a:lnTo>
                <a:lnTo>
                  <a:pt x="370745" y="424207"/>
                </a:lnTo>
                <a:lnTo>
                  <a:pt x="388117" y="426315"/>
                </a:lnTo>
                <a:lnTo>
                  <a:pt x="407320" y="428990"/>
                </a:lnTo>
                <a:lnTo>
                  <a:pt x="426471" y="430773"/>
                </a:lnTo>
                <a:lnTo>
                  <a:pt x="445589" y="431962"/>
                </a:lnTo>
                <a:lnTo>
                  <a:pt x="483763" y="433282"/>
                </a:lnTo>
                <a:lnTo>
                  <a:pt x="521896" y="433870"/>
                </a:lnTo>
                <a:lnTo>
                  <a:pt x="535875" y="435296"/>
                </a:lnTo>
                <a:lnTo>
                  <a:pt x="554794" y="440268"/>
                </a:lnTo>
                <a:lnTo>
                  <a:pt x="570823" y="443324"/>
                </a:lnTo>
                <a:lnTo>
                  <a:pt x="587353" y="445045"/>
                </a:lnTo>
                <a:lnTo>
                  <a:pt x="605743" y="4457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0"/>
          <p:cNvSpPr/>
          <p:nvPr/>
        </p:nvSpPr>
        <p:spPr>
          <a:xfrm>
            <a:off x="6835665" y="4617719"/>
            <a:ext cx="228076" cy="187535"/>
          </a:xfrm>
          <a:custGeom>
            <a:avLst/>
            <a:gdLst/>
            <a:ahLst/>
            <a:cxnLst/>
            <a:rect l="0" t="0" r="0" b="0"/>
            <a:pathLst>
              <a:path w="228076" h="187535">
                <a:moveTo>
                  <a:pt x="68054" y="0"/>
                </a:moveTo>
                <a:lnTo>
                  <a:pt x="68054" y="41659"/>
                </a:lnTo>
                <a:lnTo>
                  <a:pt x="66785" y="49363"/>
                </a:lnTo>
                <a:lnTo>
                  <a:pt x="64668" y="57039"/>
                </a:lnTo>
                <a:lnTo>
                  <a:pt x="52146" y="93676"/>
                </a:lnTo>
                <a:lnTo>
                  <a:pt x="48558" y="101821"/>
                </a:lnTo>
                <a:lnTo>
                  <a:pt x="44897" y="108521"/>
                </a:lnTo>
                <a:lnTo>
                  <a:pt x="41187" y="114258"/>
                </a:lnTo>
                <a:lnTo>
                  <a:pt x="38713" y="120622"/>
                </a:lnTo>
                <a:lnTo>
                  <a:pt x="37064" y="127405"/>
                </a:lnTo>
                <a:lnTo>
                  <a:pt x="35963" y="134466"/>
                </a:lnTo>
                <a:lnTo>
                  <a:pt x="33960" y="141714"/>
                </a:lnTo>
                <a:lnTo>
                  <a:pt x="31356" y="149086"/>
                </a:lnTo>
                <a:lnTo>
                  <a:pt x="28349" y="156541"/>
                </a:lnTo>
                <a:lnTo>
                  <a:pt x="25074" y="162781"/>
                </a:lnTo>
                <a:lnTo>
                  <a:pt x="21621" y="168211"/>
                </a:lnTo>
                <a:lnTo>
                  <a:pt x="18049" y="173100"/>
                </a:lnTo>
                <a:lnTo>
                  <a:pt x="15667" y="177631"/>
                </a:lnTo>
                <a:lnTo>
                  <a:pt x="14080" y="181920"/>
                </a:lnTo>
                <a:lnTo>
                  <a:pt x="13021" y="186050"/>
                </a:lnTo>
                <a:lnTo>
                  <a:pt x="11045" y="187534"/>
                </a:lnTo>
                <a:lnTo>
                  <a:pt x="8459" y="187253"/>
                </a:lnTo>
                <a:lnTo>
                  <a:pt x="1249" y="183744"/>
                </a:lnTo>
                <a:lnTo>
                  <a:pt x="658" y="174566"/>
                </a:lnTo>
                <a:lnTo>
                  <a:pt x="0" y="140662"/>
                </a:lnTo>
                <a:lnTo>
                  <a:pt x="1095" y="126795"/>
                </a:lnTo>
                <a:lnTo>
                  <a:pt x="3095" y="116280"/>
                </a:lnTo>
                <a:lnTo>
                  <a:pt x="5698" y="108000"/>
                </a:lnTo>
                <a:lnTo>
                  <a:pt x="7434" y="101210"/>
                </a:lnTo>
                <a:lnTo>
                  <a:pt x="8590" y="95414"/>
                </a:lnTo>
                <a:lnTo>
                  <a:pt x="9362" y="90279"/>
                </a:lnTo>
                <a:lnTo>
                  <a:pt x="12417" y="81776"/>
                </a:lnTo>
                <a:lnTo>
                  <a:pt x="16993" y="71028"/>
                </a:lnTo>
                <a:lnTo>
                  <a:pt x="22583" y="58782"/>
                </a:lnTo>
                <a:lnTo>
                  <a:pt x="26310" y="49348"/>
                </a:lnTo>
                <a:lnTo>
                  <a:pt x="28795" y="41789"/>
                </a:lnTo>
                <a:lnTo>
                  <a:pt x="30451" y="35479"/>
                </a:lnTo>
                <a:lnTo>
                  <a:pt x="32825" y="31273"/>
                </a:lnTo>
                <a:lnTo>
                  <a:pt x="35679" y="28469"/>
                </a:lnTo>
                <a:lnTo>
                  <a:pt x="42235" y="24083"/>
                </a:lnTo>
                <a:lnTo>
                  <a:pt x="45762" y="21135"/>
                </a:lnTo>
                <a:lnTo>
                  <a:pt x="49383" y="17901"/>
                </a:lnTo>
                <a:lnTo>
                  <a:pt x="53067" y="15744"/>
                </a:lnTo>
                <a:lnTo>
                  <a:pt x="56793" y="14306"/>
                </a:lnTo>
                <a:lnTo>
                  <a:pt x="60547" y="13347"/>
                </a:lnTo>
                <a:lnTo>
                  <a:pt x="65589" y="12708"/>
                </a:lnTo>
                <a:lnTo>
                  <a:pt x="71491" y="12282"/>
                </a:lnTo>
                <a:lnTo>
                  <a:pt x="77966" y="11999"/>
                </a:lnTo>
                <a:lnTo>
                  <a:pt x="83552" y="13079"/>
                </a:lnTo>
                <a:lnTo>
                  <a:pt x="88546" y="15069"/>
                </a:lnTo>
                <a:lnTo>
                  <a:pt x="93146" y="17667"/>
                </a:lnTo>
                <a:lnTo>
                  <a:pt x="97482" y="19398"/>
                </a:lnTo>
                <a:lnTo>
                  <a:pt x="101643" y="20552"/>
                </a:lnTo>
                <a:lnTo>
                  <a:pt x="105687" y="21321"/>
                </a:lnTo>
                <a:lnTo>
                  <a:pt x="109653" y="21835"/>
                </a:lnTo>
                <a:lnTo>
                  <a:pt x="113567" y="22176"/>
                </a:lnTo>
                <a:lnTo>
                  <a:pt x="117446" y="22405"/>
                </a:lnTo>
                <a:lnTo>
                  <a:pt x="120032" y="23826"/>
                </a:lnTo>
                <a:lnTo>
                  <a:pt x="121756" y="26044"/>
                </a:lnTo>
                <a:lnTo>
                  <a:pt x="122906" y="28793"/>
                </a:lnTo>
                <a:lnTo>
                  <a:pt x="124942" y="30625"/>
                </a:lnTo>
                <a:lnTo>
                  <a:pt x="127569" y="31847"/>
                </a:lnTo>
                <a:lnTo>
                  <a:pt x="130591" y="32661"/>
                </a:lnTo>
                <a:lnTo>
                  <a:pt x="137335" y="36953"/>
                </a:lnTo>
                <a:lnTo>
                  <a:pt x="140912" y="39876"/>
                </a:lnTo>
                <a:lnTo>
                  <a:pt x="144566" y="41824"/>
                </a:lnTo>
                <a:lnTo>
                  <a:pt x="148273" y="43123"/>
                </a:lnTo>
                <a:lnTo>
                  <a:pt x="152013" y="43989"/>
                </a:lnTo>
                <a:lnTo>
                  <a:pt x="155777" y="45836"/>
                </a:lnTo>
                <a:lnTo>
                  <a:pt x="159556" y="48338"/>
                </a:lnTo>
                <a:lnTo>
                  <a:pt x="163345" y="51275"/>
                </a:lnTo>
                <a:lnTo>
                  <a:pt x="167142" y="53233"/>
                </a:lnTo>
                <a:lnTo>
                  <a:pt x="170942" y="54539"/>
                </a:lnTo>
                <a:lnTo>
                  <a:pt x="174747" y="55410"/>
                </a:lnTo>
                <a:lnTo>
                  <a:pt x="179823" y="57260"/>
                </a:lnTo>
                <a:lnTo>
                  <a:pt x="185746" y="59763"/>
                </a:lnTo>
                <a:lnTo>
                  <a:pt x="192236" y="62703"/>
                </a:lnTo>
                <a:lnTo>
                  <a:pt x="196563" y="65932"/>
                </a:lnTo>
                <a:lnTo>
                  <a:pt x="199446" y="69355"/>
                </a:lnTo>
                <a:lnTo>
                  <a:pt x="201369" y="72906"/>
                </a:lnTo>
                <a:lnTo>
                  <a:pt x="203921" y="75275"/>
                </a:lnTo>
                <a:lnTo>
                  <a:pt x="206892" y="76853"/>
                </a:lnTo>
                <a:lnTo>
                  <a:pt x="210142" y="77906"/>
                </a:lnTo>
                <a:lnTo>
                  <a:pt x="212310" y="79877"/>
                </a:lnTo>
                <a:lnTo>
                  <a:pt x="213755" y="82461"/>
                </a:lnTo>
                <a:lnTo>
                  <a:pt x="214718" y="85455"/>
                </a:lnTo>
                <a:lnTo>
                  <a:pt x="216630" y="87450"/>
                </a:lnTo>
                <a:lnTo>
                  <a:pt x="219174" y="88780"/>
                </a:lnTo>
                <a:lnTo>
                  <a:pt x="222142" y="89667"/>
                </a:lnTo>
                <a:lnTo>
                  <a:pt x="224120" y="91528"/>
                </a:lnTo>
                <a:lnTo>
                  <a:pt x="225438" y="94039"/>
                </a:lnTo>
                <a:lnTo>
                  <a:pt x="228075" y="1028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41"/>
          <p:cNvSpPr/>
          <p:nvPr/>
        </p:nvSpPr>
        <p:spPr>
          <a:xfrm>
            <a:off x="7326630" y="4994909"/>
            <a:ext cx="216640" cy="228601"/>
          </a:xfrm>
          <a:custGeom>
            <a:avLst/>
            <a:gdLst/>
            <a:ahLst/>
            <a:cxnLst/>
            <a:rect l="0" t="0" r="0" b="0"/>
            <a:pathLst>
              <a:path w="216640" h="228601">
                <a:moveTo>
                  <a:pt x="0" y="0"/>
                </a:moveTo>
                <a:lnTo>
                  <a:pt x="6068" y="0"/>
                </a:lnTo>
                <a:lnTo>
                  <a:pt x="9125" y="1270"/>
                </a:lnTo>
                <a:lnTo>
                  <a:pt x="12432" y="3387"/>
                </a:lnTo>
                <a:lnTo>
                  <a:pt x="20800" y="9842"/>
                </a:lnTo>
                <a:lnTo>
                  <a:pt x="25331" y="14111"/>
                </a:lnTo>
                <a:lnTo>
                  <a:pt x="28317" y="17028"/>
                </a:lnTo>
                <a:lnTo>
                  <a:pt x="32848" y="18972"/>
                </a:lnTo>
                <a:lnTo>
                  <a:pt x="38408" y="20268"/>
                </a:lnTo>
                <a:lnTo>
                  <a:pt x="53447" y="22348"/>
                </a:lnTo>
                <a:lnTo>
                  <a:pt x="57221" y="22519"/>
                </a:lnTo>
                <a:lnTo>
                  <a:pt x="68188" y="22709"/>
                </a:lnTo>
                <a:lnTo>
                  <a:pt x="75939" y="24029"/>
                </a:lnTo>
                <a:lnTo>
                  <a:pt x="84916" y="26180"/>
                </a:lnTo>
                <a:lnTo>
                  <a:pt x="108496" y="32688"/>
                </a:lnTo>
                <a:lnTo>
                  <a:pt x="112970" y="33222"/>
                </a:lnTo>
                <a:lnTo>
                  <a:pt x="118493" y="33579"/>
                </a:lnTo>
                <a:lnTo>
                  <a:pt x="124715" y="33816"/>
                </a:lnTo>
                <a:lnTo>
                  <a:pt x="131403" y="35244"/>
                </a:lnTo>
                <a:lnTo>
                  <a:pt x="138402" y="37466"/>
                </a:lnTo>
                <a:lnTo>
                  <a:pt x="145608" y="40217"/>
                </a:lnTo>
                <a:lnTo>
                  <a:pt x="151682" y="42052"/>
                </a:lnTo>
                <a:lnTo>
                  <a:pt x="157001" y="43275"/>
                </a:lnTo>
                <a:lnTo>
                  <a:pt x="161817" y="44090"/>
                </a:lnTo>
                <a:lnTo>
                  <a:pt x="166298" y="44633"/>
                </a:lnTo>
                <a:lnTo>
                  <a:pt x="170555" y="44996"/>
                </a:lnTo>
                <a:lnTo>
                  <a:pt x="174664" y="45237"/>
                </a:lnTo>
                <a:lnTo>
                  <a:pt x="178672" y="46668"/>
                </a:lnTo>
                <a:lnTo>
                  <a:pt x="182614" y="48892"/>
                </a:lnTo>
                <a:lnTo>
                  <a:pt x="186512" y="51645"/>
                </a:lnTo>
                <a:lnTo>
                  <a:pt x="190382" y="53480"/>
                </a:lnTo>
                <a:lnTo>
                  <a:pt x="194231" y="54704"/>
                </a:lnTo>
                <a:lnTo>
                  <a:pt x="203466" y="56667"/>
                </a:lnTo>
                <a:lnTo>
                  <a:pt x="208116" y="60322"/>
                </a:lnTo>
                <a:lnTo>
                  <a:pt x="211133" y="63075"/>
                </a:lnTo>
                <a:lnTo>
                  <a:pt x="213146" y="66180"/>
                </a:lnTo>
                <a:lnTo>
                  <a:pt x="215381" y="73017"/>
                </a:lnTo>
                <a:lnTo>
                  <a:pt x="215977" y="76618"/>
                </a:lnTo>
                <a:lnTo>
                  <a:pt x="216375" y="80289"/>
                </a:lnTo>
                <a:lnTo>
                  <a:pt x="216639" y="84006"/>
                </a:lnTo>
                <a:lnTo>
                  <a:pt x="215546" y="89024"/>
                </a:lnTo>
                <a:lnTo>
                  <a:pt x="213547" y="94910"/>
                </a:lnTo>
                <a:lnTo>
                  <a:pt x="207282" y="110470"/>
                </a:lnTo>
                <a:lnTo>
                  <a:pt x="203038" y="115985"/>
                </a:lnTo>
                <a:lnTo>
                  <a:pt x="200129" y="119233"/>
                </a:lnTo>
                <a:lnTo>
                  <a:pt x="196920" y="123939"/>
                </a:lnTo>
                <a:lnTo>
                  <a:pt x="193509" y="129616"/>
                </a:lnTo>
                <a:lnTo>
                  <a:pt x="189966" y="135941"/>
                </a:lnTo>
                <a:lnTo>
                  <a:pt x="186333" y="141427"/>
                </a:lnTo>
                <a:lnTo>
                  <a:pt x="182642" y="146355"/>
                </a:lnTo>
                <a:lnTo>
                  <a:pt x="178911" y="150911"/>
                </a:lnTo>
                <a:lnTo>
                  <a:pt x="173884" y="156487"/>
                </a:lnTo>
                <a:lnTo>
                  <a:pt x="161525" y="169457"/>
                </a:lnTo>
                <a:lnTo>
                  <a:pt x="154673" y="175201"/>
                </a:lnTo>
                <a:lnTo>
                  <a:pt x="147565" y="180301"/>
                </a:lnTo>
                <a:lnTo>
                  <a:pt x="140287" y="184971"/>
                </a:lnTo>
                <a:lnTo>
                  <a:pt x="132894" y="190624"/>
                </a:lnTo>
                <a:lnTo>
                  <a:pt x="125426" y="196933"/>
                </a:lnTo>
                <a:lnTo>
                  <a:pt x="117907" y="203679"/>
                </a:lnTo>
                <a:lnTo>
                  <a:pt x="112894" y="209446"/>
                </a:lnTo>
                <a:lnTo>
                  <a:pt x="109553" y="214561"/>
                </a:lnTo>
                <a:lnTo>
                  <a:pt x="107325" y="219241"/>
                </a:lnTo>
                <a:lnTo>
                  <a:pt x="104570" y="222361"/>
                </a:lnTo>
                <a:lnTo>
                  <a:pt x="101463" y="224441"/>
                </a:lnTo>
                <a:lnTo>
                  <a:pt x="91439" y="2286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42"/>
          <p:cNvSpPr/>
          <p:nvPr/>
        </p:nvSpPr>
        <p:spPr>
          <a:xfrm>
            <a:off x="6880859" y="4931802"/>
            <a:ext cx="133594" cy="200268"/>
          </a:xfrm>
          <a:custGeom>
            <a:avLst/>
            <a:gdLst/>
            <a:ahLst/>
            <a:cxnLst/>
            <a:rect l="0" t="0" r="0" b="0"/>
            <a:pathLst>
              <a:path w="133594" h="200268">
                <a:moveTo>
                  <a:pt x="0" y="28817"/>
                </a:moveTo>
                <a:lnTo>
                  <a:pt x="12137" y="28817"/>
                </a:lnTo>
                <a:lnTo>
                  <a:pt x="19521" y="26277"/>
                </a:lnTo>
                <a:lnTo>
                  <a:pt x="28254" y="22044"/>
                </a:lnTo>
                <a:lnTo>
                  <a:pt x="37886" y="16682"/>
                </a:lnTo>
                <a:lnTo>
                  <a:pt x="48118" y="13107"/>
                </a:lnTo>
                <a:lnTo>
                  <a:pt x="58749" y="10724"/>
                </a:lnTo>
                <a:lnTo>
                  <a:pt x="69646" y="9135"/>
                </a:lnTo>
                <a:lnTo>
                  <a:pt x="80721" y="6806"/>
                </a:lnTo>
                <a:lnTo>
                  <a:pt x="91914" y="3983"/>
                </a:lnTo>
                <a:lnTo>
                  <a:pt x="103186" y="831"/>
                </a:lnTo>
                <a:lnTo>
                  <a:pt x="111971" y="0"/>
                </a:lnTo>
                <a:lnTo>
                  <a:pt x="119098" y="716"/>
                </a:lnTo>
                <a:lnTo>
                  <a:pt x="125118" y="2463"/>
                </a:lnTo>
                <a:lnTo>
                  <a:pt x="129133" y="4898"/>
                </a:lnTo>
                <a:lnTo>
                  <a:pt x="131809" y="7791"/>
                </a:lnTo>
                <a:lnTo>
                  <a:pt x="133593" y="10990"/>
                </a:lnTo>
                <a:lnTo>
                  <a:pt x="133512" y="16933"/>
                </a:lnTo>
                <a:lnTo>
                  <a:pt x="132188" y="24704"/>
                </a:lnTo>
                <a:lnTo>
                  <a:pt x="130036" y="33695"/>
                </a:lnTo>
                <a:lnTo>
                  <a:pt x="128600" y="43499"/>
                </a:lnTo>
                <a:lnTo>
                  <a:pt x="127644" y="53845"/>
                </a:lnTo>
                <a:lnTo>
                  <a:pt x="127007" y="64553"/>
                </a:lnTo>
                <a:lnTo>
                  <a:pt x="126297" y="86610"/>
                </a:lnTo>
                <a:lnTo>
                  <a:pt x="125781" y="142170"/>
                </a:lnTo>
                <a:lnTo>
                  <a:pt x="125731" y="176524"/>
                </a:lnTo>
                <a:lnTo>
                  <a:pt x="122344" y="180401"/>
                </a:lnTo>
                <a:lnTo>
                  <a:pt x="119663" y="183214"/>
                </a:lnTo>
                <a:lnTo>
                  <a:pt x="117875" y="186358"/>
                </a:lnTo>
                <a:lnTo>
                  <a:pt x="116684" y="189724"/>
                </a:lnTo>
                <a:lnTo>
                  <a:pt x="114300" y="2002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3"/>
          <p:cNvSpPr/>
          <p:nvPr/>
        </p:nvSpPr>
        <p:spPr>
          <a:xfrm>
            <a:off x="7498080" y="5269229"/>
            <a:ext cx="1303021" cy="319554"/>
          </a:xfrm>
          <a:custGeom>
            <a:avLst/>
            <a:gdLst/>
            <a:ahLst/>
            <a:cxnLst/>
            <a:rect l="0" t="0" r="0" b="0"/>
            <a:pathLst>
              <a:path w="1303021" h="319554">
                <a:moveTo>
                  <a:pt x="0" y="0"/>
                </a:moveTo>
                <a:lnTo>
                  <a:pt x="6068" y="6068"/>
                </a:lnTo>
                <a:lnTo>
                  <a:pt x="9124" y="7855"/>
                </a:lnTo>
                <a:lnTo>
                  <a:pt x="15908" y="9842"/>
                </a:lnTo>
                <a:lnTo>
                  <a:pt x="18226" y="11642"/>
                </a:lnTo>
                <a:lnTo>
                  <a:pt x="19770" y="14111"/>
                </a:lnTo>
                <a:lnTo>
                  <a:pt x="22249" y="21132"/>
                </a:lnTo>
                <a:lnTo>
                  <a:pt x="34814" y="28416"/>
                </a:lnTo>
                <a:lnTo>
                  <a:pt x="39719" y="32914"/>
                </a:lnTo>
                <a:lnTo>
                  <a:pt x="44259" y="38453"/>
                </a:lnTo>
                <a:lnTo>
                  <a:pt x="54603" y="53457"/>
                </a:lnTo>
                <a:lnTo>
                  <a:pt x="62791" y="62282"/>
                </a:lnTo>
                <a:lnTo>
                  <a:pt x="85069" y="85041"/>
                </a:lnTo>
                <a:lnTo>
                  <a:pt x="88463" y="87174"/>
                </a:lnTo>
                <a:lnTo>
                  <a:pt x="95620" y="89544"/>
                </a:lnTo>
                <a:lnTo>
                  <a:pt x="98036" y="91446"/>
                </a:lnTo>
                <a:lnTo>
                  <a:pt x="99648" y="93984"/>
                </a:lnTo>
                <a:lnTo>
                  <a:pt x="100722" y="96946"/>
                </a:lnTo>
                <a:lnTo>
                  <a:pt x="105301" y="103624"/>
                </a:lnTo>
                <a:lnTo>
                  <a:pt x="108301" y="107183"/>
                </a:lnTo>
                <a:lnTo>
                  <a:pt x="111571" y="109555"/>
                </a:lnTo>
                <a:lnTo>
                  <a:pt x="122240" y="114165"/>
                </a:lnTo>
                <a:lnTo>
                  <a:pt x="133444" y="123009"/>
                </a:lnTo>
                <a:lnTo>
                  <a:pt x="141011" y="130024"/>
                </a:lnTo>
                <a:lnTo>
                  <a:pt x="143538" y="133673"/>
                </a:lnTo>
                <a:lnTo>
                  <a:pt x="146344" y="141114"/>
                </a:lnTo>
                <a:lnTo>
                  <a:pt x="148363" y="143606"/>
                </a:lnTo>
                <a:lnTo>
                  <a:pt x="150978" y="145268"/>
                </a:lnTo>
                <a:lnTo>
                  <a:pt x="153992" y="146375"/>
                </a:lnTo>
                <a:lnTo>
                  <a:pt x="164114" y="154379"/>
                </a:lnTo>
                <a:lnTo>
                  <a:pt x="179173" y="168079"/>
                </a:lnTo>
                <a:lnTo>
                  <a:pt x="191392" y="176725"/>
                </a:lnTo>
                <a:lnTo>
                  <a:pt x="199985" y="182587"/>
                </a:lnTo>
                <a:lnTo>
                  <a:pt x="205713" y="187765"/>
                </a:lnTo>
                <a:lnTo>
                  <a:pt x="209532" y="192487"/>
                </a:lnTo>
                <a:lnTo>
                  <a:pt x="215045" y="201120"/>
                </a:lnTo>
                <a:lnTo>
                  <a:pt x="221728" y="209190"/>
                </a:lnTo>
                <a:lnTo>
                  <a:pt x="232319" y="217010"/>
                </a:lnTo>
                <a:lnTo>
                  <a:pt x="238699" y="220874"/>
                </a:lnTo>
                <a:lnTo>
                  <a:pt x="242952" y="224719"/>
                </a:lnTo>
                <a:lnTo>
                  <a:pt x="245789" y="228553"/>
                </a:lnTo>
                <a:lnTo>
                  <a:pt x="247679" y="232379"/>
                </a:lnTo>
                <a:lnTo>
                  <a:pt x="250209" y="234929"/>
                </a:lnTo>
                <a:lnTo>
                  <a:pt x="253166" y="236630"/>
                </a:lnTo>
                <a:lnTo>
                  <a:pt x="256407" y="237763"/>
                </a:lnTo>
                <a:lnTo>
                  <a:pt x="258569" y="239789"/>
                </a:lnTo>
                <a:lnTo>
                  <a:pt x="260008" y="242410"/>
                </a:lnTo>
                <a:lnTo>
                  <a:pt x="260969" y="245427"/>
                </a:lnTo>
                <a:lnTo>
                  <a:pt x="264150" y="248708"/>
                </a:lnTo>
                <a:lnTo>
                  <a:pt x="279491" y="259394"/>
                </a:lnTo>
                <a:lnTo>
                  <a:pt x="291373" y="269333"/>
                </a:lnTo>
                <a:lnTo>
                  <a:pt x="299420" y="276722"/>
                </a:lnTo>
                <a:lnTo>
                  <a:pt x="329251" y="306394"/>
                </a:lnTo>
                <a:lnTo>
                  <a:pt x="331260" y="307133"/>
                </a:lnTo>
                <a:lnTo>
                  <a:pt x="336879" y="307954"/>
                </a:lnTo>
                <a:lnTo>
                  <a:pt x="340157" y="309443"/>
                </a:lnTo>
                <a:lnTo>
                  <a:pt x="350836" y="316336"/>
                </a:lnTo>
                <a:lnTo>
                  <a:pt x="363544" y="319553"/>
                </a:lnTo>
                <a:lnTo>
                  <a:pt x="365552" y="318445"/>
                </a:lnTo>
                <a:lnTo>
                  <a:pt x="375406" y="310157"/>
                </a:lnTo>
                <a:lnTo>
                  <a:pt x="379783" y="309297"/>
                </a:lnTo>
                <a:lnTo>
                  <a:pt x="397943" y="308651"/>
                </a:lnTo>
                <a:lnTo>
                  <a:pt x="402500" y="305241"/>
                </a:lnTo>
                <a:lnTo>
                  <a:pt x="405493" y="302554"/>
                </a:lnTo>
                <a:lnTo>
                  <a:pt x="410028" y="300763"/>
                </a:lnTo>
                <a:lnTo>
                  <a:pt x="430636" y="297652"/>
                </a:lnTo>
                <a:lnTo>
                  <a:pt x="439310" y="297320"/>
                </a:lnTo>
                <a:lnTo>
                  <a:pt x="465284" y="289353"/>
                </a:lnTo>
                <a:lnTo>
                  <a:pt x="498824" y="286818"/>
                </a:lnTo>
                <a:lnTo>
                  <a:pt x="533641" y="285844"/>
                </a:lnTo>
                <a:lnTo>
                  <a:pt x="568223" y="285763"/>
                </a:lnTo>
                <a:lnTo>
                  <a:pt x="596713" y="282369"/>
                </a:lnTo>
                <a:lnTo>
                  <a:pt x="629695" y="277898"/>
                </a:lnTo>
                <a:lnTo>
                  <a:pt x="663814" y="275381"/>
                </a:lnTo>
                <a:lnTo>
                  <a:pt x="694949" y="273365"/>
                </a:lnTo>
                <a:lnTo>
                  <a:pt x="722595" y="264520"/>
                </a:lnTo>
                <a:lnTo>
                  <a:pt x="761985" y="263105"/>
                </a:lnTo>
                <a:lnTo>
                  <a:pt x="798639" y="262933"/>
                </a:lnTo>
                <a:lnTo>
                  <a:pt x="815635" y="260379"/>
                </a:lnTo>
                <a:lnTo>
                  <a:pt x="888804" y="247188"/>
                </a:lnTo>
                <a:lnTo>
                  <a:pt x="924877" y="242151"/>
                </a:lnTo>
                <a:lnTo>
                  <a:pt x="958709" y="239389"/>
                </a:lnTo>
                <a:lnTo>
                  <a:pt x="1003519" y="234242"/>
                </a:lnTo>
                <a:lnTo>
                  <a:pt x="1040368" y="227721"/>
                </a:lnTo>
                <a:lnTo>
                  <a:pt x="1073256" y="220589"/>
                </a:lnTo>
                <a:lnTo>
                  <a:pt x="1172573" y="201879"/>
                </a:lnTo>
                <a:lnTo>
                  <a:pt x="1204404" y="194288"/>
                </a:lnTo>
                <a:lnTo>
                  <a:pt x="1232520" y="187950"/>
                </a:lnTo>
                <a:lnTo>
                  <a:pt x="1273100" y="184382"/>
                </a:lnTo>
                <a:lnTo>
                  <a:pt x="1303020" y="1828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44"/>
          <p:cNvSpPr/>
          <p:nvPr/>
        </p:nvSpPr>
        <p:spPr>
          <a:xfrm>
            <a:off x="8641079" y="5360669"/>
            <a:ext cx="217085" cy="205741"/>
          </a:xfrm>
          <a:custGeom>
            <a:avLst/>
            <a:gdLst/>
            <a:ahLst/>
            <a:cxnLst/>
            <a:rect l="0" t="0" r="0" b="0"/>
            <a:pathLst>
              <a:path w="217085" h="205741">
                <a:moveTo>
                  <a:pt x="0" y="0"/>
                </a:moveTo>
                <a:lnTo>
                  <a:pt x="0" y="9841"/>
                </a:lnTo>
                <a:lnTo>
                  <a:pt x="6774" y="10724"/>
                </a:lnTo>
                <a:lnTo>
                  <a:pt x="12137" y="10960"/>
                </a:lnTo>
                <a:lnTo>
                  <a:pt x="19521" y="9846"/>
                </a:lnTo>
                <a:lnTo>
                  <a:pt x="28254" y="7835"/>
                </a:lnTo>
                <a:lnTo>
                  <a:pt x="37886" y="5223"/>
                </a:lnTo>
                <a:lnTo>
                  <a:pt x="50657" y="3482"/>
                </a:lnTo>
                <a:lnTo>
                  <a:pt x="65522" y="2322"/>
                </a:lnTo>
                <a:lnTo>
                  <a:pt x="81782" y="1548"/>
                </a:lnTo>
                <a:lnTo>
                  <a:pt x="123555" y="688"/>
                </a:lnTo>
                <a:lnTo>
                  <a:pt x="206078" y="41"/>
                </a:lnTo>
                <a:lnTo>
                  <a:pt x="209776" y="1297"/>
                </a:lnTo>
                <a:lnTo>
                  <a:pt x="212241" y="3405"/>
                </a:lnTo>
                <a:lnTo>
                  <a:pt x="216881" y="10961"/>
                </a:lnTo>
                <a:lnTo>
                  <a:pt x="217084" y="17359"/>
                </a:lnTo>
                <a:lnTo>
                  <a:pt x="215843" y="20463"/>
                </a:lnTo>
                <a:lnTo>
                  <a:pt x="213746" y="23802"/>
                </a:lnTo>
                <a:lnTo>
                  <a:pt x="211077" y="27299"/>
                </a:lnTo>
                <a:lnTo>
                  <a:pt x="208028" y="30899"/>
                </a:lnTo>
                <a:lnTo>
                  <a:pt x="204726" y="34569"/>
                </a:lnTo>
                <a:lnTo>
                  <a:pt x="201254" y="38286"/>
                </a:lnTo>
                <a:lnTo>
                  <a:pt x="198940" y="42034"/>
                </a:lnTo>
                <a:lnTo>
                  <a:pt x="197397" y="45803"/>
                </a:lnTo>
                <a:lnTo>
                  <a:pt x="196368" y="49585"/>
                </a:lnTo>
                <a:lnTo>
                  <a:pt x="193142" y="54647"/>
                </a:lnTo>
                <a:lnTo>
                  <a:pt x="188451" y="60562"/>
                </a:lnTo>
                <a:lnTo>
                  <a:pt x="182785" y="67045"/>
                </a:lnTo>
                <a:lnTo>
                  <a:pt x="173101" y="77635"/>
                </a:lnTo>
                <a:lnTo>
                  <a:pt x="168741" y="82237"/>
                </a:lnTo>
                <a:lnTo>
                  <a:pt x="165834" y="86574"/>
                </a:lnTo>
                <a:lnTo>
                  <a:pt x="163896" y="90737"/>
                </a:lnTo>
                <a:lnTo>
                  <a:pt x="162604" y="94781"/>
                </a:lnTo>
                <a:lnTo>
                  <a:pt x="159203" y="101287"/>
                </a:lnTo>
                <a:lnTo>
                  <a:pt x="154395" y="109435"/>
                </a:lnTo>
                <a:lnTo>
                  <a:pt x="148651" y="118677"/>
                </a:lnTo>
                <a:lnTo>
                  <a:pt x="144821" y="126108"/>
                </a:lnTo>
                <a:lnTo>
                  <a:pt x="142267" y="132332"/>
                </a:lnTo>
                <a:lnTo>
                  <a:pt x="140565" y="137751"/>
                </a:lnTo>
                <a:lnTo>
                  <a:pt x="138160" y="142635"/>
                </a:lnTo>
                <a:lnTo>
                  <a:pt x="135287" y="147160"/>
                </a:lnTo>
                <a:lnTo>
                  <a:pt x="132102" y="151447"/>
                </a:lnTo>
                <a:lnTo>
                  <a:pt x="129977" y="155575"/>
                </a:lnTo>
                <a:lnTo>
                  <a:pt x="128562" y="159597"/>
                </a:lnTo>
                <a:lnTo>
                  <a:pt x="127618" y="163548"/>
                </a:lnTo>
                <a:lnTo>
                  <a:pt x="125719" y="167452"/>
                </a:lnTo>
                <a:lnTo>
                  <a:pt x="123182" y="171325"/>
                </a:lnTo>
                <a:lnTo>
                  <a:pt x="120222" y="175177"/>
                </a:lnTo>
                <a:lnTo>
                  <a:pt x="118249" y="179015"/>
                </a:lnTo>
                <a:lnTo>
                  <a:pt x="116932" y="182843"/>
                </a:lnTo>
                <a:lnTo>
                  <a:pt x="114821" y="192045"/>
                </a:lnTo>
                <a:lnTo>
                  <a:pt x="111145" y="196691"/>
                </a:lnTo>
                <a:lnTo>
                  <a:pt x="102871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45"/>
          <p:cNvSpPr/>
          <p:nvPr/>
        </p:nvSpPr>
        <p:spPr>
          <a:xfrm>
            <a:off x="7457298" y="5223509"/>
            <a:ext cx="235093" cy="181271"/>
          </a:xfrm>
          <a:custGeom>
            <a:avLst/>
            <a:gdLst/>
            <a:ahLst/>
            <a:cxnLst/>
            <a:rect l="0" t="0" r="0" b="0"/>
            <a:pathLst>
              <a:path w="235093" h="181271">
                <a:moveTo>
                  <a:pt x="6492" y="0"/>
                </a:moveTo>
                <a:lnTo>
                  <a:pt x="12560" y="6068"/>
                </a:lnTo>
                <a:lnTo>
                  <a:pt x="14347" y="9125"/>
                </a:lnTo>
                <a:lnTo>
                  <a:pt x="15538" y="12434"/>
                </a:lnTo>
                <a:lnTo>
                  <a:pt x="16333" y="15909"/>
                </a:lnTo>
                <a:lnTo>
                  <a:pt x="16862" y="19496"/>
                </a:lnTo>
                <a:lnTo>
                  <a:pt x="17216" y="23158"/>
                </a:lnTo>
                <a:lnTo>
                  <a:pt x="17451" y="26868"/>
                </a:lnTo>
                <a:lnTo>
                  <a:pt x="17712" y="34378"/>
                </a:lnTo>
                <a:lnTo>
                  <a:pt x="17880" y="49548"/>
                </a:lnTo>
                <a:lnTo>
                  <a:pt x="19164" y="53352"/>
                </a:lnTo>
                <a:lnTo>
                  <a:pt x="21290" y="57158"/>
                </a:lnTo>
                <a:lnTo>
                  <a:pt x="23977" y="60966"/>
                </a:lnTo>
                <a:lnTo>
                  <a:pt x="25769" y="66044"/>
                </a:lnTo>
                <a:lnTo>
                  <a:pt x="26962" y="71970"/>
                </a:lnTo>
                <a:lnTo>
                  <a:pt x="27759" y="78460"/>
                </a:lnTo>
                <a:lnTo>
                  <a:pt x="28290" y="84056"/>
                </a:lnTo>
                <a:lnTo>
                  <a:pt x="28644" y="89058"/>
                </a:lnTo>
                <a:lnTo>
                  <a:pt x="28880" y="93662"/>
                </a:lnTo>
                <a:lnTo>
                  <a:pt x="29142" y="102164"/>
                </a:lnTo>
                <a:lnTo>
                  <a:pt x="29324" y="121827"/>
                </a:lnTo>
                <a:lnTo>
                  <a:pt x="29348" y="140958"/>
                </a:lnTo>
                <a:lnTo>
                  <a:pt x="28079" y="147312"/>
                </a:lnTo>
                <a:lnTo>
                  <a:pt x="25963" y="155358"/>
                </a:lnTo>
                <a:lnTo>
                  <a:pt x="18392" y="181270"/>
                </a:lnTo>
                <a:lnTo>
                  <a:pt x="18235" y="180537"/>
                </a:lnTo>
                <a:lnTo>
                  <a:pt x="18061" y="176335"/>
                </a:lnTo>
                <a:lnTo>
                  <a:pt x="16745" y="173437"/>
                </a:lnTo>
                <a:lnTo>
                  <a:pt x="14597" y="170235"/>
                </a:lnTo>
                <a:lnTo>
                  <a:pt x="8092" y="162038"/>
                </a:lnTo>
                <a:lnTo>
                  <a:pt x="7559" y="156286"/>
                </a:lnTo>
                <a:lnTo>
                  <a:pt x="7203" y="147370"/>
                </a:lnTo>
                <a:lnTo>
                  <a:pt x="6966" y="136347"/>
                </a:lnTo>
                <a:lnTo>
                  <a:pt x="5537" y="125188"/>
                </a:lnTo>
                <a:lnTo>
                  <a:pt x="3316" y="113939"/>
                </a:lnTo>
                <a:lnTo>
                  <a:pt x="564" y="102629"/>
                </a:lnTo>
                <a:lnTo>
                  <a:pt x="0" y="88740"/>
                </a:lnTo>
                <a:lnTo>
                  <a:pt x="894" y="73130"/>
                </a:lnTo>
                <a:lnTo>
                  <a:pt x="4003" y="43933"/>
                </a:lnTo>
                <a:lnTo>
                  <a:pt x="4833" y="34368"/>
                </a:lnTo>
                <a:lnTo>
                  <a:pt x="5386" y="26722"/>
                </a:lnTo>
                <a:lnTo>
                  <a:pt x="7024" y="21625"/>
                </a:lnTo>
                <a:lnTo>
                  <a:pt x="9387" y="18227"/>
                </a:lnTo>
                <a:lnTo>
                  <a:pt x="12232" y="15961"/>
                </a:lnTo>
                <a:lnTo>
                  <a:pt x="15398" y="14451"/>
                </a:lnTo>
                <a:lnTo>
                  <a:pt x="22303" y="12772"/>
                </a:lnTo>
                <a:lnTo>
                  <a:pt x="29229" y="11695"/>
                </a:lnTo>
                <a:lnTo>
                  <a:pt x="34801" y="11548"/>
                </a:lnTo>
                <a:lnTo>
                  <a:pt x="152371" y="11431"/>
                </a:lnTo>
                <a:lnTo>
                  <a:pt x="168514" y="12701"/>
                </a:lnTo>
                <a:lnTo>
                  <a:pt x="183087" y="14817"/>
                </a:lnTo>
                <a:lnTo>
                  <a:pt x="211640" y="20477"/>
                </a:lnTo>
                <a:lnTo>
                  <a:pt x="235092" y="22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Congruent Angles and Adjacent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648200" cy="441959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Congruent angles are angles that have equal measures.</a:t>
            </a:r>
          </a:p>
          <a:p>
            <a:r>
              <a:rPr lang="en-US" dirty="0" smtClean="0"/>
              <a:t>Adjacent angles are two angles in a plane that have a common vertex and a common side but no common interior points. </a:t>
            </a:r>
          </a:p>
          <a:p>
            <a:r>
              <a:rPr lang="en-US" dirty="0" smtClean="0"/>
              <a:t>In essence it tells us that if the angles "overlap" then we cannot call them adjacent. </a:t>
            </a: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2133600"/>
            <a:ext cx="3548962" cy="2761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207"/>
          <p:cNvSpPr/>
          <p:nvPr/>
        </p:nvSpPr>
        <p:spPr>
          <a:xfrm>
            <a:off x="7374935" y="2788919"/>
            <a:ext cx="260306" cy="297182"/>
          </a:xfrm>
          <a:custGeom>
            <a:avLst/>
            <a:gdLst/>
            <a:ahLst/>
            <a:cxnLst/>
            <a:rect l="0" t="0" r="0" b="0"/>
            <a:pathLst>
              <a:path w="260306" h="297182">
                <a:moveTo>
                  <a:pt x="226015" y="0"/>
                </a:moveTo>
                <a:lnTo>
                  <a:pt x="219947" y="6068"/>
                </a:lnTo>
                <a:lnTo>
                  <a:pt x="218159" y="9126"/>
                </a:lnTo>
                <a:lnTo>
                  <a:pt x="215643" y="18227"/>
                </a:lnTo>
                <a:lnTo>
                  <a:pt x="215055" y="20801"/>
                </a:lnTo>
                <a:lnTo>
                  <a:pt x="208020" y="28718"/>
                </a:lnTo>
                <a:lnTo>
                  <a:pt x="202589" y="34386"/>
                </a:lnTo>
                <a:lnTo>
                  <a:pt x="198967" y="39434"/>
                </a:lnTo>
                <a:lnTo>
                  <a:pt x="194944" y="48430"/>
                </a:lnTo>
                <a:lnTo>
                  <a:pt x="191331" y="53877"/>
                </a:lnTo>
                <a:lnTo>
                  <a:pt x="186382" y="60048"/>
                </a:lnTo>
                <a:lnTo>
                  <a:pt x="180543" y="66702"/>
                </a:lnTo>
                <a:lnTo>
                  <a:pt x="175380" y="73678"/>
                </a:lnTo>
                <a:lnTo>
                  <a:pt x="170667" y="80869"/>
                </a:lnTo>
                <a:lnTo>
                  <a:pt x="166258" y="88203"/>
                </a:lnTo>
                <a:lnTo>
                  <a:pt x="162046" y="94362"/>
                </a:lnTo>
                <a:lnTo>
                  <a:pt x="157969" y="99738"/>
                </a:lnTo>
                <a:lnTo>
                  <a:pt x="153981" y="104592"/>
                </a:lnTo>
                <a:lnTo>
                  <a:pt x="143702" y="115448"/>
                </a:lnTo>
                <a:lnTo>
                  <a:pt x="64548" y="195712"/>
                </a:lnTo>
                <a:lnTo>
                  <a:pt x="61220" y="200325"/>
                </a:lnTo>
                <a:lnTo>
                  <a:pt x="57522" y="208837"/>
                </a:lnTo>
                <a:lnTo>
                  <a:pt x="52493" y="216853"/>
                </a:lnTo>
                <a:lnTo>
                  <a:pt x="46024" y="224649"/>
                </a:lnTo>
                <a:lnTo>
                  <a:pt x="38915" y="232348"/>
                </a:lnTo>
                <a:lnTo>
                  <a:pt x="36512" y="236179"/>
                </a:lnTo>
                <a:lnTo>
                  <a:pt x="33841" y="243822"/>
                </a:lnTo>
                <a:lnTo>
                  <a:pt x="30589" y="247638"/>
                </a:lnTo>
                <a:lnTo>
                  <a:pt x="25881" y="251452"/>
                </a:lnTo>
                <a:lnTo>
                  <a:pt x="20202" y="255265"/>
                </a:lnTo>
                <a:lnTo>
                  <a:pt x="15146" y="259077"/>
                </a:lnTo>
                <a:lnTo>
                  <a:pt x="10505" y="262888"/>
                </a:lnTo>
                <a:lnTo>
                  <a:pt x="6142" y="266699"/>
                </a:lnTo>
                <a:lnTo>
                  <a:pt x="3233" y="270509"/>
                </a:lnTo>
                <a:lnTo>
                  <a:pt x="0" y="278130"/>
                </a:lnTo>
                <a:lnTo>
                  <a:pt x="409" y="280670"/>
                </a:lnTo>
                <a:lnTo>
                  <a:pt x="1951" y="282364"/>
                </a:lnTo>
                <a:lnTo>
                  <a:pt x="4248" y="283493"/>
                </a:lnTo>
                <a:lnTo>
                  <a:pt x="5781" y="285515"/>
                </a:lnTo>
                <a:lnTo>
                  <a:pt x="6802" y="288134"/>
                </a:lnTo>
                <a:lnTo>
                  <a:pt x="7483" y="291149"/>
                </a:lnTo>
                <a:lnTo>
                  <a:pt x="9207" y="293160"/>
                </a:lnTo>
                <a:lnTo>
                  <a:pt x="11626" y="294500"/>
                </a:lnTo>
                <a:lnTo>
                  <a:pt x="14509" y="295393"/>
                </a:lnTo>
                <a:lnTo>
                  <a:pt x="21511" y="294719"/>
                </a:lnTo>
                <a:lnTo>
                  <a:pt x="31259" y="293000"/>
                </a:lnTo>
                <a:lnTo>
                  <a:pt x="42837" y="290583"/>
                </a:lnTo>
                <a:lnTo>
                  <a:pt x="53096" y="288972"/>
                </a:lnTo>
                <a:lnTo>
                  <a:pt x="62476" y="287899"/>
                </a:lnTo>
                <a:lnTo>
                  <a:pt x="71269" y="287182"/>
                </a:lnTo>
                <a:lnTo>
                  <a:pt x="84425" y="286387"/>
                </a:lnTo>
                <a:lnTo>
                  <a:pt x="89712" y="286175"/>
                </a:lnTo>
                <a:lnTo>
                  <a:pt x="145239" y="285806"/>
                </a:lnTo>
                <a:lnTo>
                  <a:pt x="156924" y="285788"/>
                </a:lnTo>
                <a:lnTo>
                  <a:pt x="169795" y="287045"/>
                </a:lnTo>
                <a:lnTo>
                  <a:pt x="183454" y="289154"/>
                </a:lnTo>
                <a:lnTo>
                  <a:pt x="217608" y="295595"/>
                </a:lnTo>
                <a:lnTo>
                  <a:pt x="224220" y="296124"/>
                </a:lnTo>
                <a:lnTo>
                  <a:pt x="232438" y="296476"/>
                </a:lnTo>
                <a:lnTo>
                  <a:pt x="260305" y="2971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08"/>
          <p:cNvSpPr/>
          <p:nvPr/>
        </p:nvSpPr>
        <p:spPr>
          <a:xfrm>
            <a:off x="7751268" y="2745294"/>
            <a:ext cx="226873" cy="455107"/>
          </a:xfrm>
          <a:custGeom>
            <a:avLst/>
            <a:gdLst/>
            <a:ahLst/>
            <a:cxnLst/>
            <a:rect l="0" t="0" r="0" b="0"/>
            <a:pathLst>
              <a:path w="226873" h="455107">
                <a:moveTo>
                  <a:pt x="21132" y="455106"/>
                </a:moveTo>
                <a:lnTo>
                  <a:pt x="15064" y="442970"/>
                </a:lnTo>
                <a:lnTo>
                  <a:pt x="12085" y="433625"/>
                </a:lnTo>
                <a:lnTo>
                  <a:pt x="9490" y="421429"/>
                </a:lnTo>
                <a:lnTo>
                  <a:pt x="4105" y="399075"/>
                </a:lnTo>
                <a:lnTo>
                  <a:pt x="2160" y="375842"/>
                </a:lnTo>
                <a:lnTo>
                  <a:pt x="864" y="345113"/>
                </a:lnTo>
                <a:lnTo>
                  <a:pt x="0" y="309387"/>
                </a:lnTo>
                <a:lnTo>
                  <a:pt x="693" y="281760"/>
                </a:lnTo>
                <a:lnTo>
                  <a:pt x="2426" y="259532"/>
                </a:lnTo>
                <a:lnTo>
                  <a:pt x="4851" y="240903"/>
                </a:lnTo>
                <a:lnTo>
                  <a:pt x="6468" y="218324"/>
                </a:lnTo>
                <a:lnTo>
                  <a:pt x="7546" y="193111"/>
                </a:lnTo>
                <a:lnTo>
                  <a:pt x="8264" y="166143"/>
                </a:lnTo>
                <a:lnTo>
                  <a:pt x="10014" y="144354"/>
                </a:lnTo>
                <a:lnTo>
                  <a:pt x="12449" y="126017"/>
                </a:lnTo>
                <a:lnTo>
                  <a:pt x="15343" y="109984"/>
                </a:lnTo>
                <a:lnTo>
                  <a:pt x="17273" y="96754"/>
                </a:lnTo>
                <a:lnTo>
                  <a:pt x="18560" y="85395"/>
                </a:lnTo>
                <a:lnTo>
                  <a:pt x="19417" y="75282"/>
                </a:lnTo>
                <a:lnTo>
                  <a:pt x="21259" y="67269"/>
                </a:lnTo>
                <a:lnTo>
                  <a:pt x="26691" y="54981"/>
                </a:lnTo>
                <a:lnTo>
                  <a:pt x="29918" y="47385"/>
                </a:lnTo>
                <a:lnTo>
                  <a:pt x="33339" y="38512"/>
                </a:lnTo>
                <a:lnTo>
                  <a:pt x="36890" y="28787"/>
                </a:lnTo>
                <a:lnTo>
                  <a:pt x="40527" y="22303"/>
                </a:lnTo>
                <a:lnTo>
                  <a:pt x="44222" y="17980"/>
                </a:lnTo>
                <a:lnTo>
                  <a:pt x="47955" y="15099"/>
                </a:lnTo>
                <a:lnTo>
                  <a:pt x="50444" y="11908"/>
                </a:lnTo>
                <a:lnTo>
                  <a:pt x="52103" y="8510"/>
                </a:lnTo>
                <a:lnTo>
                  <a:pt x="53209" y="4975"/>
                </a:lnTo>
                <a:lnTo>
                  <a:pt x="55217" y="2619"/>
                </a:lnTo>
                <a:lnTo>
                  <a:pt x="57825" y="1048"/>
                </a:lnTo>
                <a:lnTo>
                  <a:pt x="60834" y="0"/>
                </a:lnTo>
                <a:lnTo>
                  <a:pt x="62840" y="572"/>
                </a:lnTo>
                <a:lnTo>
                  <a:pt x="64177" y="2223"/>
                </a:lnTo>
                <a:lnTo>
                  <a:pt x="65068" y="4594"/>
                </a:lnTo>
                <a:lnTo>
                  <a:pt x="66933" y="6174"/>
                </a:lnTo>
                <a:lnTo>
                  <a:pt x="69446" y="7228"/>
                </a:lnTo>
                <a:lnTo>
                  <a:pt x="72391" y="7930"/>
                </a:lnTo>
                <a:lnTo>
                  <a:pt x="75625" y="10939"/>
                </a:lnTo>
                <a:lnTo>
                  <a:pt x="82604" y="21055"/>
                </a:lnTo>
                <a:lnTo>
                  <a:pt x="86244" y="24768"/>
                </a:lnTo>
                <a:lnTo>
                  <a:pt x="89940" y="27244"/>
                </a:lnTo>
                <a:lnTo>
                  <a:pt x="93674" y="28894"/>
                </a:lnTo>
                <a:lnTo>
                  <a:pt x="96163" y="31265"/>
                </a:lnTo>
                <a:lnTo>
                  <a:pt x="97823" y="34115"/>
                </a:lnTo>
                <a:lnTo>
                  <a:pt x="98929" y="37285"/>
                </a:lnTo>
                <a:lnTo>
                  <a:pt x="102206" y="43209"/>
                </a:lnTo>
                <a:lnTo>
                  <a:pt x="106932" y="50968"/>
                </a:lnTo>
                <a:lnTo>
                  <a:pt x="112621" y="59950"/>
                </a:lnTo>
                <a:lnTo>
                  <a:pt x="118943" y="73318"/>
                </a:lnTo>
                <a:lnTo>
                  <a:pt x="121753" y="84762"/>
                </a:lnTo>
                <a:lnTo>
                  <a:pt x="123002" y="98315"/>
                </a:lnTo>
                <a:lnTo>
                  <a:pt x="125876" y="106755"/>
                </a:lnTo>
                <a:lnTo>
                  <a:pt x="130331" y="116192"/>
                </a:lnTo>
                <a:lnTo>
                  <a:pt x="135841" y="126293"/>
                </a:lnTo>
                <a:lnTo>
                  <a:pt x="142054" y="139377"/>
                </a:lnTo>
                <a:lnTo>
                  <a:pt x="155732" y="170849"/>
                </a:lnTo>
                <a:lnTo>
                  <a:pt x="162934" y="191941"/>
                </a:lnTo>
                <a:lnTo>
                  <a:pt x="170277" y="216162"/>
                </a:lnTo>
                <a:lnTo>
                  <a:pt x="177712" y="242470"/>
                </a:lnTo>
                <a:lnTo>
                  <a:pt x="183939" y="262549"/>
                </a:lnTo>
                <a:lnTo>
                  <a:pt x="189360" y="278474"/>
                </a:lnTo>
                <a:lnTo>
                  <a:pt x="194243" y="291631"/>
                </a:lnTo>
                <a:lnTo>
                  <a:pt x="197500" y="301673"/>
                </a:lnTo>
                <a:lnTo>
                  <a:pt x="199670" y="309637"/>
                </a:lnTo>
                <a:lnTo>
                  <a:pt x="201117" y="316217"/>
                </a:lnTo>
                <a:lnTo>
                  <a:pt x="209222" y="349748"/>
                </a:lnTo>
                <a:lnTo>
                  <a:pt x="211294" y="359467"/>
                </a:lnTo>
                <a:lnTo>
                  <a:pt x="213598" y="373653"/>
                </a:lnTo>
                <a:lnTo>
                  <a:pt x="214622" y="384191"/>
                </a:lnTo>
                <a:lnTo>
                  <a:pt x="226872" y="4093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9"/>
          <p:cNvSpPr/>
          <p:nvPr/>
        </p:nvSpPr>
        <p:spPr>
          <a:xfrm>
            <a:off x="7680959" y="2948939"/>
            <a:ext cx="240032" cy="102871"/>
          </a:xfrm>
          <a:custGeom>
            <a:avLst/>
            <a:gdLst/>
            <a:ahLst/>
            <a:cxnLst/>
            <a:rect l="0" t="0" r="0" b="0"/>
            <a:pathLst>
              <a:path w="240032" h="102871">
                <a:moveTo>
                  <a:pt x="0" y="102870"/>
                </a:moveTo>
                <a:lnTo>
                  <a:pt x="9842" y="93029"/>
                </a:lnTo>
                <a:lnTo>
                  <a:pt x="14111" y="92146"/>
                </a:lnTo>
                <a:lnTo>
                  <a:pt x="17027" y="91911"/>
                </a:lnTo>
                <a:lnTo>
                  <a:pt x="22782" y="90484"/>
                </a:lnTo>
                <a:lnTo>
                  <a:pt x="30428" y="88263"/>
                </a:lnTo>
                <a:lnTo>
                  <a:pt x="39336" y="85512"/>
                </a:lnTo>
                <a:lnTo>
                  <a:pt x="46544" y="83678"/>
                </a:lnTo>
                <a:lnTo>
                  <a:pt x="52620" y="82456"/>
                </a:lnTo>
                <a:lnTo>
                  <a:pt x="57939" y="81640"/>
                </a:lnTo>
                <a:lnTo>
                  <a:pt x="62756" y="79827"/>
                </a:lnTo>
                <a:lnTo>
                  <a:pt x="67238" y="77348"/>
                </a:lnTo>
                <a:lnTo>
                  <a:pt x="71495" y="74426"/>
                </a:lnTo>
                <a:lnTo>
                  <a:pt x="78144" y="71207"/>
                </a:lnTo>
                <a:lnTo>
                  <a:pt x="86386" y="67792"/>
                </a:lnTo>
                <a:lnTo>
                  <a:pt x="95691" y="64245"/>
                </a:lnTo>
                <a:lnTo>
                  <a:pt x="116189" y="56917"/>
                </a:lnTo>
                <a:lnTo>
                  <a:pt x="126989" y="53185"/>
                </a:lnTo>
                <a:lnTo>
                  <a:pt x="135460" y="49427"/>
                </a:lnTo>
                <a:lnTo>
                  <a:pt x="142377" y="45651"/>
                </a:lnTo>
                <a:lnTo>
                  <a:pt x="148258" y="41864"/>
                </a:lnTo>
                <a:lnTo>
                  <a:pt x="155988" y="38070"/>
                </a:lnTo>
                <a:lnTo>
                  <a:pt x="164952" y="34270"/>
                </a:lnTo>
                <a:lnTo>
                  <a:pt x="174739" y="30467"/>
                </a:lnTo>
                <a:lnTo>
                  <a:pt x="183802" y="26661"/>
                </a:lnTo>
                <a:lnTo>
                  <a:pt x="192386" y="22854"/>
                </a:lnTo>
                <a:lnTo>
                  <a:pt x="200647" y="19046"/>
                </a:lnTo>
                <a:lnTo>
                  <a:pt x="207425" y="16508"/>
                </a:lnTo>
                <a:lnTo>
                  <a:pt x="213214" y="14815"/>
                </a:lnTo>
                <a:lnTo>
                  <a:pt x="224042" y="12433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0"/>
          <p:cNvSpPr/>
          <p:nvPr/>
        </p:nvSpPr>
        <p:spPr>
          <a:xfrm>
            <a:off x="8012429" y="2731769"/>
            <a:ext cx="80012" cy="342901"/>
          </a:xfrm>
          <a:custGeom>
            <a:avLst/>
            <a:gdLst/>
            <a:ahLst/>
            <a:cxnLst/>
            <a:rect l="0" t="0" r="0" b="0"/>
            <a:pathLst>
              <a:path w="80012" h="342901">
                <a:moveTo>
                  <a:pt x="0" y="0"/>
                </a:moveTo>
                <a:lnTo>
                  <a:pt x="6069" y="12136"/>
                </a:lnTo>
                <a:lnTo>
                  <a:pt x="7855" y="16981"/>
                </a:lnTo>
                <a:lnTo>
                  <a:pt x="9842" y="25751"/>
                </a:lnTo>
                <a:lnTo>
                  <a:pt x="10724" y="33882"/>
                </a:lnTo>
                <a:lnTo>
                  <a:pt x="10960" y="37828"/>
                </a:lnTo>
                <a:lnTo>
                  <a:pt x="12387" y="44269"/>
                </a:lnTo>
                <a:lnTo>
                  <a:pt x="14608" y="52373"/>
                </a:lnTo>
                <a:lnTo>
                  <a:pt x="17359" y="61585"/>
                </a:lnTo>
                <a:lnTo>
                  <a:pt x="19193" y="70267"/>
                </a:lnTo>
                <a:lnTo>
                  <a:pt x="20415" y="78595"/>
                </a:lnTo>
                <a:lnTo>
                  <a:pt x="21230" y="86687"/>
                </a:lnTo>
                <a:lnTo>
                  <a:pt x="23044" y="94621"/>
                </a:lnTo>
                <a:lnTo>
                  <a:pt x="25523" y="102451"/>
                </a:lnTo>
                <a:lnTo>
                  <a:pt x="28445" y="110211"/>
                </a:lnTo>
                <a:lnTo>
                  <a:pt x="32934" y="130624"/>
                </a:lnTo>
                <a:lnTo>
                  <a:pt x="44694" y="193945"/>
                </a:lnTo>
                <a:lnTo>
                  <a:pt x="48846" y="219467"/>
                </a:lnTo>
                <a:lnTo>
                  <a:pt x="51614" y="239022"/>
                </a:lnTo>
                <a:lnTo>
                  <a:pt x="53460" y="254598"/>
                </a:lnTo>
                <a:lnTo>
                  <a:pt x="55959" y="268792"/>
                </a:lnTo>
                <a:lnTo>
                  <a:pt x="58896" y="282065"/>
                </a:lnTo>
                <a:lnTo>
                  <a:pt x="62124" y="294723"/>
                </a:lnTo>
                <a:lnTo>
                  <a:pt x="65546" y="304432"/>
                </a:lnTo>
                <a:lnTo>
                  <a:pt x="69098" y="312175"/>
                </a:lnTo>
                <a:lnTo>
                  <a:pt x="72735" y="318607"/>
                </a:lnTo>
                <a:lnTo>
                  <a:pt x="75161" y="324165"/>
                </a:lnTo>
                <a:lnTo>
                  <a:pt x="76777" y="329140"/>
                </a:lnTo>
                <a:lnTo>
                  <a:pt x="80011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1"/>
          <p:cNvSpPr/>
          <p:nvPr/>
        </p:nvSpPr>
        <p:spPr>
          <a:xfrm>
            <a:off x="7989569" y="2726926"/>
            <a:ext cx="291839" cy="336314"/>
          </a:xfrm>
          <a:custGeom>
            <a:avLst/>
            <a:gdLst/>
            <a:ahLst/>
            <a:cxnLst/>
            <a:rect l="0" t="0" r="0" b="0"/>
            <a:pathLst>
              <a:path w="291839" h="336314">
                <a:moveTo>
                  <a:pt x="0" y="61993"/>
                </a:moveTo>
                <a:lnTo>
                  <a:pt x="6068" y="49858"/>
                </a:lnTo>
                <a:lnTo>
                  <a:pt x="9125" y="46283"/>
                </a:lnTo>
                <a:lnTo>
                  <a:pt x="12434" y="43900"/>
                </a:lnTo>
                <a:lnTo>
                  <a:pt x="15909" y="42311"/>
                </a:lnTo>
                <a:lnTo>
                  <a:pt x="22037" y="38712"/>
                </a:lnTo>
                <a:lnTo>
                  <a:pt x="39004" y="27940"/>
                </a:lnTo>
                <a:lnTo>
                  <a:pt x="50133" y="22781"/>
                </a:lnTo>
                <a:lnTo>
                  <a:pt x="62632" y="18072"/>
                </a:lnTo>
                <a:lnTo>
                  <a:pt x="76045" y="13662"/>
                </a:lnTo>
                <a:lnTo>
                  <a:pt x="87527" y="9453"/>
                </a:lnTo>
                <a:lnTo>
                  <a:pt x="97721" y="5376"/>
                </a:lnTo>
                <a:lnTo>
                  <a:pt x="107057" y="1389"/>
                </a:lnTo>
                <a:lnTo>
                  <a:pt x="117092" y="0"/>
                </a:lnTo>
                <a:lnTo>
                  <a:pt x="127592" y="345"/>
                </a:lnTo>
                <a:lnTo>
                  <a:pt x="153615" y="3955"/>
                </a:lnTo>
                <a:lnTo>
                  <a:pt x="157020" y="5521"/>
                </a:lnTo>
                <a:lnTo>
                  <a:pt x="164190" y="10648"/>
                </a:lnTo>
                <a:lnTo>
                  <a:pt x="166610" y="13793"/>
                </a:lnTo>
                <a:lnTo>
                  <a:pt x="168224" y="17160"/>
                </a:lnTo>
                <a:lnTo>
                  <a:pt x="170017" y="24288"/>
                </a:lnTo>
                <a:lnTo>
                  <a:pt x="170813" y="31688"/>
                </a:lnTo>
                <a:lnTo>
                  <a:pt x="171167" y="39211"/>
                </a:lnTo>
                <a:lnTo>
                  <a:pt x="171325" y="48058"/>
                </a:lnTo>
                <a:lnTo>
                  <a:pt x="171394" y="60456"/>
                </a:lnTo>
                <a:lnTo>
                  <a:pt x="168874" y="68589"/>
                </a:lnTo>
                <a:lnTo>
                  <a:pt x="164653" y="77821"/>
                </a:lnTo>
                <a:lnTo>
                  <a:pt x="153189" y="99508"/>
                </a:lnTo>
                <a:lnTo>
                  <a:pt x="139628" y="126080"/>
                </a:lnTo>
                <a:lnTo>
                  <a:pt x="133725" y="136468"/>
                </a:lnTo>
                <a:lnTo>
                  <a:pt x="128520" y="144663"/>
                </a:lnTo>
                <a:lnTo>
                  <a:pt x="123780" y="151396"/>
                </a:lnTo>
                <a:lnTo>
                  <a:pt x="119350" y="157155"/>
                </a:lnTo>
                <a:lnTo>
                  <a:pt x="111041" y="166941"/>
                </a:lnTo>
                <a:lnTo>
                  <a:pt x="106502" y="175524"/>
                </a:lnTo>
                <a:lnTo>
                  <a:pt x="103588" y="185314"/>
                </a:lnTo>
                <a:lnTo>
                  <a:pt x="103349" y="184847"/>
                </a:lnTo>
                <a:lnTo>
                  <a:pt x="103083" y="180942"/>
                </a:lnTo>
                <a:lnTo>
                  <a:pt x="104282" y="178122"/>
                </a:lnTo>
                <a:lnTo>
                  <a:pt x="109001" y="171603"/>
                </a:lnTo>
                <a:lnTo>
                  <a:pt x="114578" y="166816"/>
                </a:lnTo>
                <a:lnTo>
                  <a:pt x="122105" y="161085"/>
                </a:lnTo>
                <a:lnTo>
                  <a:pt x="130933" y="154725"/>
                </a:lnTo>
                <a:lnTo>
                  <a:pt x="138089" y="149214"/>
                </a:lnTo>
                <a:lnTo>
                  <a:pt x="144129" y="144271"/>
                </a:lnTo>
                <a:lnTo>
                  <a:pt x="149427" y="139705"/>
                </a:lnTo>
                <a:lnTo>
                  <a:pt x="158038" y="134121"/>
                </a:lnTo>
                <a:lnTo>
                  <a:pt x="168859" y="127859"/>
                </a:lnTo>
                <a:lnTo>
                  <a:pt x="181153" y="121143"/>
                </a:lnTo>
                <a:lnTo>
                  <a:pt x="193159" y="115397"/>
                </a:lnTo>
                <a:lnTo>
                  <a:pt x="204973" y="110296"/>
                </a:lnTo>
                <a:lnTo>
                  <a:pt x="216658" y="105625"/>
                </a:lnTo>
                <a:lnTo>
                  <a:pt x="226989" y="102511"/>
                </a:lnTo>
                <a:lnTo>
                  <a:pt x="236417" y="100435"/>
                </a:lnTo>
                <a:lnTo>
                  <a:pt x="245241" y="99051"/>
                </a:lnTo>
                <a:lnTo>
                  <a:pt x="252395" y="99399"/>
                </a:lnTo>
                <a:lnTo>
                  <a:pt x="258433" y="100900"/>
                </a:lnTo>
                <a:lnTo>
                  <a:pt x="263729" y="103171"/>
                </a:lnTo>
                <a:lnTo>
                  <a:pt x="268530" y="104685"/>
                </a:lnTo>
                <a:lnTo>
                  <a:pt x="277250" y="106368"/>
                </a:lnTo>
                <a:lnTo>
                  <a:pt x="280084" y="108086"/>
                </a:lnTo>
                <a:lnTo>
                  <a:pt x="281973" y="110502"/>
                </a:lnTo>
                <a:lnTo>
                  <a:pt x="283232" y="113382"/>
                </a:lnTo>
                <a:lnTo>
                  <a:pt x="291072" y="123504"/>
                </a:lnTo>
                <a:lnTo>
                  <a:pt x="291838" y="129671"/>
                </a:lnTo>
                <a:lnTo>
                  <a:pt x="291079" y="137592"/>
                </a:lnTo>
                <a:lnTo>
                  <a:pt x="289303" y="146682"/>
                </a:lnTo>
                <a:lnTo>
                  <a:pt x="286849" y="155283"/>
                </a:lnTo>
                <a:lnTo>
                  <a:pt x="283943" y="163556"/>
                </a:lnTo>
                <a:lnTo>
                  <a:pt x="280735" y="171612"/>
                </a:lnTo>
                <a:lnTo>
                  <a:pt x="276057" y="182062"/>
                </a:lnTo>
                <a:lnTo>
                  <a:pt x="264086" y="207221"/>
                </a:lnTo>
                <a:lnTo>
                  <a:pt x="256068" y="219772"/>
                </a:lnTo>
                <a:lnTo>
                  <a:pt x="246911" y="231949"/>
                </a:lnTo>
                <a:lnTo>
                  <a:pt x="236998" y="243877"/>
                </a:lnTo>
                <a:lnTo>
                  <a:pt x="227849" y="254369"/>
                </a:lnTo>
                <a:lnTo>
                  <a:pt x="219209" y="263904"/>
                </a:lnTo>
                <a:lnTo>
                  <a:pt x="210910" y="272800"/>
                </a:lnTo>
                <a:lnTo>
                  <a:pt x="200296" y="282541"/>
                </a:lnTo>
                <a:lnTo>
                  <a:pt x="188141" y="292845"/>
                </a:lnTo>
                <a:lnTo>
                  <a:pt x="174958" y="303525"/>
                </a:lnTo>
                <a:lnTo>
                  <a:pt x="163628" y="311914"/>
                </a:lnTo>
                <a:lnTo>
                  <a:pt x="153536" y="318777"/>
                </a:lnTo>
                <a:lnTo>
                  <a:pt x="144267" y="324623"/>
                </a:lnTo>
                <a:lnTo>
                  <a:pt x="136818" y="328520"/>
                </a:lnTo>
                <a:lnTo>
                  <a:pt x="130582" y="331117"/>
                </a:lnTo>
                <a:lnTo>
                  <a:pt x="125155" y="332849"/>
                </a:lnTo>
                <a:lnTo>
                  <a:pt x="120266" y="334004"/>
                </a:lnTo>
                <a:lnTo>
                  <a:pt x="111448" y="335287"/>
                </a:lnTo>
                <a:lnTo>
                  <a:pt x="102871" y="336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2"/>
          <p:cNvSpPr/>
          <p:nvPr/>
        </p:nvSpPr>
        <p:spPr>
          <a:xfrm>
            <a:off x="8423923" y="2652701"/>
            <a:ext cx="297168" cy="318612"/>
          </a:xfrm>
          <a:custGeom>
            <a:avLst/>
            <a:gdLst/>
            <a:ahLst/>
            <a:cxnLst/>
            <a:rect l="0" t="0" r="0" b="0"/>
            <a:pathLst>
              <a:path w="297168" h="318612">
                <a:moveTo>
                  <a:pt x="125717" y="21918"/>
                </a:moveTo>
                <a:lnTo>
                  <a:pt x="113581" y="9783"/>
                </a:lnTo>
                <a:lnTo>
                  <a:pt x="108736" y="6208"/>
                </a:lnTo>
                <a:lnTo>
                  <a:pt x="99966" y="2236"/>
                </a:lnTo>
                <a:lnTo>
                  <a:pt x="93957" y="0"/>
                </a:lnTo>
                <a:lnTo>
                  <a:pt x="91844" y="956"/>
                </a:lnTo>
                <a:lnTo>
                  <a:pt x="86108" y="5405"/>
                </a:lnTo>
                <a:lnTo>
                  <a:pt x="81531" y="9640"/>
                </a:lnTo>
                <a:lnTo>
                  <a:pt x="59321" y="31299"/>
                </a:lnTo>
                <a:lnTo>
                  <a:pt x="42328" y="48184"/>
                </a:lnTo>
                <a:lnTo>
                  <a:pt x="38374" y="54669"/>
                </a:lnTo>
                <a:lnTo>
                  <a:pt x="34468" y="62802"/>
                </a:lnTo>
                <a:lnTo>
                  <a:pt x="30595" y="72034"/>
                </a:lnTo>
                <a:lnTo>
                  <a:pt x="26741" y="80729"/>
                </a:lnTo>
                <a:lnTo>
                  <a:pt x="19074" y="97163"/>
                </a:lnTo>
                <a:lnTo>
                  <a:pt x="16522" y="103832"/>
                </a:lnTo>
                <a:lnTo>
                  <a:pt x="14820" y="109547"/>
                </a:lnTo>
                <a:lnTo>
                  <a:pt x="13686" y="114628"/>
                </a:lnTo>
                <a:lnTo>
                  <a:pt x="11659" y="120554"/>
                </a:lnTo>
                <a:lnTo>
                  <a:pt x="9039" y="127046"/>
                </a:lnTo>
                <a:lnTo>
                  <a:pt x="6021" y="133913"/>
                </a:lnTo>
                <a:lnTo>
                  <a:pt x="4009" y="141032"/>
                </a:lnTo>
                <a:lnTo>
                  <a:pt x="2669" y="148317"/>
                </a:lnTo>
                <a:lnTo>
                  <a:pt x="1775" y="155714"/>
                </a:lnTo>
                <a:lnTo>
                  <a:pt x="1179" y="165726"/>
                </a:lnTo>
                <a:lnTo>
                  <a:pt x="517" y="190396"/>
                </a:lnTo>
                <a:lnTo>
                  <a:pt x="18" y="245853"/>
                </a:lnTo>
                <a:lnTo>
                  <a:pt x="0" y="259452"/>
                </a:lnTo>
                <a:lnTo>
                  <a:pt x="1266" y="265364"/>
                </a:lnTo>
                <a:lnTo>
                  <a:pt x="6059" y="275320"/>
                </a:lnTo>
                <a:lnTo>
                  <a:pt x="9829" y="281997"/>
                </a:lnTo>
                <a:lnTo>
                  <a:pt x="17014" y="290043"/>
                </a:lnTo>
                <a:lnTo>
                  <a:pt x="27186" y="300471"/>
                </a:lnTo>
                <a:lnTo>
                  <a:pt x="30819" y="302870"/>
                </a:lnTo>
                <a:lnTo>
                  <a:pt x="38244" y="305536"/>
                </a:lnTo>
                <a:lnTo>
                  <a:pt x="45776" y="306721"/>
                </a:lnTo>
                <a:lnTo>
                  <a:pt x="49563" y="307037"/>
                </a:lnTo>
                <a:lnTo>
                  <a:pt x="53358" y="308517"/>
                </a:lnTo>
                <a:lnTo>
                  <a:pt x="60961" y="313549"/>
                </a:lnTo>
                <a:lnTo>
                  <a:pt x="68573" y="316632"/>
                </a:lnTo>
                <a:lnTo>
                  <a:pt x="77459" y="318002"/>
                </a:lnTo>
                <a:lnTo>
                  <a:pt x="83385" y="318368"/>
                </a:lnTo>
                <a:lnTo>
                  <a:pt x="89875" y="318611"/>
                </a:lnTo>
                <a:lnTo>
                  <a:pt x="95473" y="317504"/>
                </a:lnTo>
                <a:lnTo>
                  <a:pt x="100474" y="315495"/>
                </a:lnTo>
                <a:lnTo>
                  <a:pt x="105078" y="312886"/>
                </a:lnTo>
                <a:lnTo>
                  <a:pt x="116968" y="306601"/>
                </a:lnTo>
                <a:lnTo>
                  <a:pt x="145296" y="292218"/>
                </a:lnTo>
                <a:lnTo>
                  <a:pt x="154010" y="287208"/>
                </a:lnTo>
                <a:lnTo>
                  <a:pt x="163628" y="281328"/>
                </a:lnTo>
                <a:lnTo>
                  <a:pt x="173851" y="274868"/>
                </a:lnTo>
                <a:lnTo>
                  <a:pt x="183206" y="269291"/>
                </a:lnTo>
                <a:lnTo>
                  <a:pt x="191983" y="264304"/>
                </a:lnTo>
                <a:lnTo>
                  <a:pt x="200374" y="259709"/>
                </a:lnTo>
                <a:lnTo>
                  <a:pt x="207238" y="255375"/>
                </a:lnTo>
                <a:lnTo>
                  <a:pt x="213084" y="251216"/>
                </a:lnTo>
                <a:lnTo>
                  <a:pt x="218251" y="247174"/>
                </a:lnTo>
                <a:lnTo>
                  <a:pt x="227380" y="239295"/>
                </a:lnTo>
                <a:lnTo>
                  <a:pt x="235670" y="231560"/>
                </a:lnTo>
                <a:lnTo>
                  <a:pt x="243589" y="223889"/>
                </a:lnTo>
                <a:lnTo>
                  <a:pt x="247477" y="221336"/>
                </a:lnTo>
                <a:lnTo>
                  <a:pt x="255185" y="218498"/>
                </a:lnTo>
                <a:lnTo>
                  <a:pt x="262845" y="213850"/>
                </a:lnTo>
                <a:lnTo>
                  <a:pt x="270483" y="207552"/>
                </a:lnTo>
                <a:lnTo>
                  <a:pt x="278110" y="200519"/>
                </a:lnTo>
                <a:lnTo>
                  <a:pt x="285500" y="193511"/>
                </a:lnTo>
                <a:lnTo>
                  <a:pt x="297167" y="1819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3"/>
          <p:cNvSpPr/>
          <p:nvPr/>
        </p:nvSpPr>
        <p:spPr>
          <a:xfrm>
            <a:off x="7271642" y="3783329"/>
            <a:ext cx="272159" cy="285751"/>
          </a:xfrm>
          <a:custGeom>
            <a:avLst/>
            <a:gdLst/>
            <a:ahLst/>
            <a:cxnLst/>
            <a:rect l="0" t="0" r="0" b="0"/>
            <a:pathLst>
              <a:path w="272159" h="285751">
                <a:moveTo>
                  <a:pt x="237867" y="0"/>
                </a:moveTo>
                <a:lnTo>
                  <a:pt x="237867" y="9842"/>
                </a:lnTo>
                <a:lnTo>
                  <a:pt x="231800" y="17028"/>
                </a:lnTo>
                <a:lnTo>
                  <a:pt x="230012" y="20242"/>
                </a:lnTo>
                <a:lnTo>
                  <a:pt x="228026" y="27200"/>
                </a:lnTo>
                <a:lnTo>
                  <a:pt x="223757" y="34526"/>
                </a:lnTo>
                <a:lnTo>
                  <a:pt x="217627" y="42015"/>
                </a:lnTo>
                <a:lnTo>
                  <a:pt x="210668" y="49577"/>
                </a:lnTo>
                <a:lnTo>
                  <a:pt x="199611" y="60974"/>
                </a:lnTo>
                <a:lnTo>
                  <a:pt x="127688" y="142869"/>
                </a:lnTo>
                <a:lnTo>
                  <a:pt x="105503" y="165944"/>
                </a:lnTo>
                <a:lnTo>
                  <a:pt x="24686" y="247468"/>
                </a:lnTo>
                <a:lnTo>
                  <a:pt x="22087" y="248799"/>
                </a:lnTo>
                <a:lnTo>
                  <a:pt x="15811" y="250277"/>
                </a:lnTo>
                <a:lnTo>
                  <a:pt x="8790" y="254321"/>
                </a:lnTo>
                <a:lnTo>
                  <a:pt x="5139" y="257178"/>
                </a:lnTo>
                <a:lnTo>
                  <a:pt x="2705" y="260352"/>
                </a:lnTo>
                <a:lnTo>
                  <a:pt x="1083" y="263738"/>
                </a:lnTo>
                <a:lnTo>
                  <a:pt x="0" y="267266"/>
                </a:lnTo>
                <a:lnTo>
                  <a:pt x="550" y="269617"/>
                </a:lnTo>
                <a:lnTo>
                  <a:pt x="2186" y="271185"/>
                </a:lnTo>
                <a:lnTo>
                  <a:pt x="4547" y="272230"/>
                </a:lnTo>
                <a:lnTo>
                  <a:pt x="10556" y="273391"/>
                </a:lnTo>
                <a:lnTo>
                  <a:pt x="17461" y="273907"/>
                </a:lnTo>
                <a:lnTo>
                  <a:pt x="24762" y="274137"/>
                </a:lnTo>
                <a:lnTo>
                  <a:pt x="43591" y="274296"/>
                </a:lnTo>
                <a:lnTo>
                  <a:pt x="221075" y="274321"/>
                </a:lnTo>
                <a:lnTo>
                  <a:pt x="231752" y="275591"/>
                </a:lnTo>
                <a:lnTo>
                  <a:pt x="240141" y="277707"/>
                </a:lnTo>
                <a:lnTo>
                  <a:pt x="247003" y="280388"/>
                </a:lnTo>
                <a:lnTo>
                  <a:pt x="252848" y="282176"/>
                </a:lnTo>
                <a:lnTo>
                  <a:pt x="258014" y="283367"/>
                </a:lnTo>
                <a:lnTo>
                  <a:pt x="272158" y="2857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4"/>
          <p:cNvSpPr/>
          <p:nvPr/>
        </p:nvSpPr>
        <p:spPr>
          <a:xfrm>
            <a:off x="7704682" y="3772080"/>
            <a:ext cx="193448" cy="268815"/>
          </a:xfrm>
          <a:custGeom>
            <a:avLst/>
            <a:gdLst/>
            <a:ahLst/>
            <a:cxnLst/>
            <a:rect l="0" t="0" r="0" b="0"/>
            <a:pathLst>
              <a:path w="193448" h="268815">
                <a:moveTo>
                  <a:pt x="193447" y="22679"/>
                </a:moveTo>
                <a:lnTo>
                  <a:pt x="172647" y="1879"/>
                </a:lnTo>
                <a:lnTo>
                  <a:pt x="170690" y="1192"/>
                </a:lnTo>
                <a:lnTo>
                  <a:pt x="165130" y="430"/>
                </a:lnTo>
                <a:lnTo>
                  <a:pt x="158059" y="226"/>
                </a:lnTo>
                <a:lnTo>
                  <a:pt x="136656" y="0"/>
                </a:lnTo>
                <a:lnTo>
                  <a:pt x="127646" y="1210"/>
                </a:lnTo>
                <a:lnTo>
                  <a:pt x="120370" y="3287"/>
                </a:lnTo>
                <a:lnTo>
                  <a:pt x="114250" y="5941"/>
                </a:lnTo>
                <a:lnTo>
                  <a:pt x="108899" y="8980"/>
                </a:lnTo>
                <a:lnTo>
                  <a:pt x="104062" y="12276"/>
                </a:lnTo>
                <a:lnTo>
                  <a:pt x="99567" y="15744"/>
                </a:lnTo>
                <a:lnTo>
                  <a:pt x="95300" y="18056"/>
                </a:lnTo>
                <a:lnTo>
                  <a:pt x="91187" y="19597"/>
                </a:lnTo>
                <a:lnTo>
                  <a:pt x="87174" y="20624"/>
                </a:lnTo>
                <a:lnTo>
                  <a:pt x="81958" y="25120"/>
                </a:lnTo>
                <a:lnTo>
                  <a:pt x="75941" y="31926"/>
                </a:lnTo>
                <a:lnTo>
                  <a:pt x="69390" y="40274"/>
                </a:lnTo>
                <a:lnTo>
                  <a:pt x="62482" y="49649"/>
                </a:lnTo>
                <a:lnTo>
                  <a:pt x="48034" y="70226"/>
                </a:lnTo>
                <a:lnTo>
                  <a:pt x="25619" y="103230"/>
                </a:lnTo>
                <a:lnTo>
                  <a:pt x="19332" y="115750"/>
                </a:lnTo>
                <a:lnTo>
                  <a:pt x="13870" y="129177"/>
                </a:lnTo>
                <a:lnTo>
                  <a:pt x="8959" y="143208"/>
                </a:lnTo>
                <a:lnTo>
                  <a:pt x="5686" y="156372"/>
                </a:lnTo>
                <a:lnTo>
                  <a:pt x="3503" y="168958"/>
                </a:lnTo>
                <a:lnTo>
                  <a:pt x="2048" y="181158"/>
                </a:lnTo>
                <a:lnTo>
                  <a:pt x="1077" y="190562"/>
                </a:lnTo>
                <a:lnTo>
                  <a:pt x="431" y="198101"/>
                </a:lnTo>
                <a:lnTo>
                  <a:pt x="0" y="204397"/>
                </a:lnTo>
                <a:lnTo>
                  <a:pt x="983" y="211135"/>
                </a:lnTo>
                <a:lnTo>
                  <a:pt x="2908" y="218166"/>
                </a:lnTo>
                <a:lnTo>
                  <a:pt x="5461" y="225394"/>
                </a:lnTo>
                <a:lnTo>
                  <a:pt x="7163" y="231483"/>
                </a:lnTo>
                <a:lnTo>
                  <a:pt x="8298" y="236812"/>
                </a:lnTo>
                <a:lnTo>
                  <a:pt x="9054" y="241634"/>
                </a:lnTo>
                <a:lnTo>
                  <a:pt x="12098" y="246119"/>
                </a:lnTo>
                <a:lnTo>
                  <a:pt x="16668" y="250379"/>
                </a:lnTo>
                <a:lnTo>
                  <a:pt x="22255" y="254489"/>
                </a:lnTo>
                <a:lnTo>
                  <a:pt x="27249" y="257229"/>
                </a:lnTo>
                <a:lnTo>
                  <a:pt x="31848" y="259056"/>
                </a:lnTo>
                <a:lnTo>
                  <a:pt x="36185" y="260274"/>
                </a:lnTo>
                <a:lnTo>
                  <a:pt x="41615" y="262356"/>
                </a:lnTo>
                <a:lnTo>
                  <a:pt x="47776" y="265014"/>
                </a:lnTo>
                <a:lnTo>
                  <a:pt x="54423" y="268056"/>
                </a:lnTo>
                <a:lnTo>
                  <a:pt x="62664" y="268814"/>
                </a:lnTo>
                <a:lnTo>
                  <a:pt x="71968" y="268049"/>
                </a:lnTo>
                <a:lnTo>
                  <a:pt x="81982" y="266269"/>
                </a:lnTo>
                <a:lnTo>
                  <a:pt x="93737" y="265082"/>
                </a:lnTo>
                <a:lnTo>
                  <a:pt x="106654" y="264292"/>
                </a:lnTo>
                <a:lnTo>
                  <a:pt x="120345" y="263764"/>
                </a:lnTo>
                <a:lnTo>
                  <a:pt x="133283" y="262143"/>
                </a:lnTo>
                <a:lnTo>
                  <a:pt x="193447" y="2512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5"/>
          <p:cNvSpPr/>
          <p:nvPr/>
        </p:nvSpPr>
        <p:spPr>
          <a:xfrm>
            <a:off x="8012429" y="3760470"/>
            <a:ext cx="18016" cy="354331"/>
          </a:xfrm>
          <a:custGeom>
            <a:avLst/>
            <a:gdLst/>
            <a:ahLst/>
            <a:cxnLst/>
            <a:rect l="0" t="0" r="0" b="0"/>
            <a:pathLst>
              <a:path w="18016" h="354331">
                <a:moveTo>
                  <a:pt x="11430" y="0"/>
                </a:moveTo>
                <a:lnTo>
                  <a:pt x="11430" y="6067"/>
                </a:lnTo>
                <a:lnTo>
                  <a:pt x="12701" y="10395"/>
                </a:lnTo>
                <a:lnTo>
                  <a:pt x="14818" y="15820"/>
                </a:lnTo>
                <a:lnTo>
                  <a:pt x="17498" y="21976"/>
                </a:lnTo>
                <a:lnTo>
                  <a:pt x="18015" y="27351"/>
                </a:lnTo>
                <a:lnTo>
                  <a:pt x="17090" y="32203"/>
                </a:lnTo>
                <a:lnTo>
                  <a:pt x="15204" y="36709"/>
                </a:lnTo>
                <a:lnTo>
                  <a:pt x="13946" y="48602"/>
                </a:lnTo>
                <a:lnTo>
                  <a:pt x="13108" y="65422"/>
                </a:lnTo>
                <a:lnTo>
                  <a:pt x="12176" y="105276"/>
                </a:lnTo>
                <a:lnTo>
                  <a:pt x="11460" y="217365"/>
                </a:lnTo>
                <a:lnTo>
                  <a:pt x="10180" y="233810"/>
                </a:lnTo>
                <a:lnTo>
                  <a:pt x="8057" y="253663"/>
                </a:lnTo>
                <a:lnTo>
                  <a:pt x="0" y="3543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6"/>
          <p:cNvSpPr/>
          <p:nvPr/>
        </p:nvSpPr>
        <p:spPr>
          <a:xfrm>
            <a:off x="7978140" y="3726696"/>
            <a:ext cx="262680" cy="330908"/>
          </a:xfrm>
          <a:custGeom>
            <a:avLst/>
            <a:gdLst/>
            <a:ahLst/>
            <a:cxnLst/>
            <a:rect l="0" t="0" r="0" b="0"/>
            <a:pathLst>
              <a:path w="262680" h="330908">
                <a:moveTo>
                  <a:pt x="0" y="68063"/>
                </a:moveTo>
                <a:lnTo>
                  <a:pt x="0" y="49860"/>
                </a:lnTo>
                <a:lnTo>
                  <a:pt x="1270" y="44498"/>
                </a:lnTo>
                <a:lnTo>
                  <a:pt x="3386" y="40923"/>
                </a:lnTo>
                <a:lnTo>
                  <a:pt x="9125" y="35681"/>
                </a:lnTo>
                <a:lnTo>
                  <a:pt x="15908" y="29118"/>
                </a:lnTo>
                <a:lnTo>
                  <a:pt x="19495" y="26860"/>
                </a:lnTo>
                <a:lnTo>
                  <a:pt x="26868" y="24351"/>
                </a:lnTo>
                <a:lnTo>
                  <a:pt x="34378" y="19849"/>
                </a:lnTo>
                <a:lnTo>
                  <a:pt x="38159" y="16870"/>
                </a:lnTo>
                <a:lnTo>
                  <a:pt x="43219" y="14885"/>
                </a:lnTo>
                <a:lnTo>
                  <a:pt x="49132" y="13561"/>
                </a:lnTo>
                <a:lnTo>
                  <a:pt x="55615" y="12678"/>
                </a:lnTo>
                <a:lnTo>
                  <a:pt x="65017" y="10820"/>
                </a:lnTo>
                <a:lnTo>
                  <a:pt x="89010" y="5369"/>
                </a:lnTo>
                <a:lnTo>
                  <a:pt x="101249" y="3407"/>
                </a:lnTo>
                <a:lnTo>
                  <a:pt x="113219" y="2099"/>
                </a:lnTo>
                <a:lnTo>
                  <a:pt x="125009" y="1227"/>
                </a:lnTo>
                <a:lnTo>
                  <a:pt x="135409" y="646"/>
                </a:lnTo>
                <a:lnTo>
                  <a:pt x="153738" y="0"/>
                </a:lnTo>
                <a:lnTo>
                  <a:pt x="160912" y="1098"/>
                </a:lnTo>
                <a:lnTo>
                  <a:pt x="166965" y="3100"/>
                </a:lnTo>
                <a:lnTo>
                  <a:pt x="172270" y="5704"/>
                </a:lnTo>
                <a:lnTo>
                  <a:pt x="177076" y="7441"/>
                </a:lnTo>
                <a:lnTo>
                  <a:pt x="181551" y="8598"/>
                </a:lnTo>
                <a:lnTo>
                  <a:pt x="185803" y="9370"/>
                </a:lnTo>
                <a:lnTo>
                  <a:pt x="193916" y="13614"/>
                </a:lnTo>
                <a:lnTo>
                  <a:pt x="197857" y="16524"/>
                </a:lnTo>
                <a:lnTo>
                  <a:pt x="200484" y="19734"/>
                </a:lnTo>
                <a:lnTo>
                  <a:pt x="202236" y="23144"/>
                </a:lnTo>
                <a:lnTo>
                  <a:pt x="203404" y="26687"/>
                </a:lnTo>
                <a:lnTo>
                  <a:pt x="204183" y="31589"/>
                </a:lnTo>
                <a:lnTo>
                  <a:pt x="204701" y="37397"/>
                </a:lnTo>
                <a:lnTo>
                  <a:pt x="205048" y="43809"/>
                </a:lnTo>
                <a:lnTo>
                  <a:pt x="204008" y="49354"/>
                </a:lnTo>
                <a:lnTo>
                  <a:pt x="199467" y="58902"/>
                </a:lnTo>
                <a:lnTo>
                  <a:pt x="193215" y="70765"/>
                </a:lnTo>
                <a:lnTo>
                  <a:pt x="189770" y="77484"/>
                </a:lnTo>
                <a:lnTo>
                  <a:pt x="186203" y="83234"/>
                </a:lnTo>
                <a:lnTo>
                  <a:pt x="178853" y="93009"/>
                </a:lnTo>
                <a:lnTo>
                  <a:pt x="173845" y="98664"/>
                </a:lnTo>
                <a:lnTo>
                  <a:pt x="161508" y="111720"/>
                </a:lnTo>
                <a:lnTo>
                  <a:pt x="153392" y="118758"/>
                </a:lnTo>
                <a:lnTo>
                  <a:pt x="144171" y="125990"/>
                </a:lnTo>
                <a:lnTo>
                  <a:pt x="134214" y="133351"/>
                </a:lnTo>
                <a:lnTo>
                  <a:pt x="123766" y="139528"/>
                </a:lnTo>
                <a:lnTo>
                  <a:pt x="112990" y="144917"/>
                </a:lnTo>
                <a:lnTo>
                  <a:pt x="92128" y="154290"/>
                </a:lnTo>
                <a:lnTo>
                  <a:pt x="62257" y="168491"/>
                </a:lnTo>
                <a:lnTo>
                  <a:pt x="60555" y="168035"/>
                </a:lnTo>
                <a:lnTo>
                  <a:pt x="59419" y="166461"/>
                </a:lnTo>
                <a:lnTo>
                  <a:pt x="58664" y="164142"/>
                </a:lnTo>
                <a:lnTo>
                  <a:pt x="59429" y="162596"/>
                </a:lnTo>
                <a:lnTo>
                  <a:pt x="61209" y="161565"/>
                </a:lnTo>
                <a:lnTo>
                  <a:pt x="67844" y="159150"/>
                </a:lnTo>
                <a:lnTo>
                  <a:pt x="73169" y="156728"/>
                </a:lnTo>
                <a:lnTo>
                  <a:pt x="92799" y="147251"/>
                </a:lnTo>
                <a:lnTo>
                  <a:pt x="99966" y="143715"/>
                </a:lnTo>
                <a:lnTo>
                  <a:pt x="112364" y="140088"/>
                </a:lnTo>
                <a:lnTo>
                  <a:pt x="128249" y="136400"/>
                </a:lnTo>
                <a:lnTo>
                  <a:pt x="146459" y="132671"/>
                </a:lnTo>
                <a:lnTo>
                  <a:pt x="159870" y="130185"/>
                </a:lnTo>
                <a:lnTo>
                  <a:pt x="170079" y="128528"/>
                </a:lnTo>
                <a:lnTo>
                  <a:pt x="178156" y="127423"/>
                </a:lnTo>
                <a:lnTo>
                  <a:pt x="184810" y="127957"/>
                </a:lnTo>
                <a:lnTo>
                  <a:pt x="190517" y="129582"/>
                </a:lnTo>
                <a:lnTo>
                  <a:pt x="195591" y="131936"/>
                </a:lnTo>
                <a:lnTo>
                  <a:pt x="200244" y="133505"/>
                </a:lnTo>
                <a:lnTo>
                  <a:pt x="204616" y="134551"/>
                </a:lnTo>
                <a:lnTo>
                  <a:pt x="208801" y="135248"/>
                </a:lnTo>
                <a:lnTo>
                  <a:pt x="214130" y="136984"/>
                </a:lnTo>
                <a:lnTo>
                  <a:pt x="220223" y="139410"/>
                </a:lnTo>
                <a:lnTo>
                  <a:pt x="226825" y="142298"/>
                </a:lnTo>
                <a:lnTo>
                  <a:pt x="232497" y="145493"/>
                </a:lnTo>
                <a:lnTo>
                  <a:pt x="237548" y="148893"/>
                </a:lnTo>
                <a:lnTo>
                  <a:pt x="242185" y="152430"/>
                </a:lnTo>
                <a:lnTo>
                  <a:pt x="246547" y="157328"/>
                </a:lnTo>
                <a:lnTo>
                  <a:pt x="250724" y="163133"/>
                </a:lnTo>
                <a:lnTo>
                  <a:pt x="254779" y="169543"/>
                </a:lnTo>
                <a:lnTo>
                  <a:pt x="257482" y="175086"/>
                </a:lnTo>
                <a:lnTo>
                  <a:pt x="260486" y="184633"/>
                </a:lnTo>
                <a:lnTo>
                  <a:pt x="261288" y="190226"/>
                </a:lnTo>
                <a:lnTo>
                  <a:pt x="261822" y="196495"/>
                </a:lnTo>
                <a:lnTo>
                  <a:pt x="262177" y="203214"/>
                </a:lnTo>
                <a:lnTo>
                  <a:pt x="262574" y="217454"/>
                </a:lnTo>
                <a:lnTo>
                  <a:pt x="262679" y="224807"/>
                </a:lnTo>
                <a:lnTo>
                  <a:pt x="261479" y="230979"/>
                </a:lnTo>
                <a:lnTo>
                  <a:pt x="256759" y="241224"/>
                </a:lnTo>
                <a:lnTo>
                  <a:pt x="250429" y="250010"/>
                </a:lnTo>
                <a:lnTo>
                  <a:pt x="246962" y="254131"/>
                </a:lnTo>
                <a:lnTo>
                  <a:pt x="242111" y="258149"/>
                </a:lnTo>
                <a:lnTo>
                  <a:pt x="236337" y="262097"/>
                </a:lnTo>
                <a:lnTo>
                  <a:pt x="229948" y="265999"/>
                </a:lnTo>
                <a:lnTo>
                  <a:pt x="224419" y="271140"/>
                </a:lnTo>
                <a:lnTo>
                  <a:pt x="219462" y="277108"/>
                </a:lnTo>
                <a:lnTo>
                  <a:pt x="214888" y="283627"/>
                </a:lnTo>
                <a:lnTo>
                  <a:pt x="209299" y="289242"/>
                </a:lnTo>
                <a:lnTo>
                  <a:pt x="203032" y="294256"/>
                </a:lnTo>
                <a:lnTo>
                  <a:pt x="196314" y="298868"/>
                </a:lnTo>
                <a:lnTo>
                  <a:pt x="190566" y="303213"/>
                </a:lnTo>
                <a:lnTo>
                  <a:pt x="185464" y="307380"/>
                </a:lnTo>
                <a:lnTo>
                  <a:pt x="180792" y="311428"/>
                </a:lnTo>
                <a:lnTo>
                  <a:pt x="173868" y="314126"/>
                </a:lnTo>
                <a:lnTo>
                  <a:pt x="165442" y="315925"/>
                </a:lnTo>
                <a:lnTo>
                  <a:pt x="156014" y="317125"/>
                </a:lnTo>
                <a:lnTo>
                  <a:pt x="148460" y="319195"/>
                </a:lnTo>
                <a:lnTo>
                  <a:pt x="142153" y="321844"/>
                </a:lnTo>
                <a:lnTo>
                  <a:pt x="136678" y="324881"/>
                </a:lnTo>
                <a:lnTo>
                  <a:pt x="130489" y="326905"/>
                </a:lnTo>
                <a:lnTo>
                  <a:pt x="123822" y="328254"/>
                </a:lnTo>
                <a:lnTo>
                  <a:pt x="116838" y="329154"/>
                </a:lnTo>
                <a:lnTo>
                  <a:pt x="108371" y="329754"/>
                </a:lnTo>
                <a:lnTo>
                  <a:pt x="98918" y="330154"/>
                </a:lnTo>
                <a:lnTo>
                  <a:pt x="68505" y="330795"/>
                </a:lnTo>
                <a:lnTo>
                  <a:pt x="54446" y="330907"/>
                </a:lnTo>
                <a:lnTo>
                  <a:pt x="48997" y="329652"/>
                </a:lnTo>
                <a:lnTo>
                  <a:pt x="42825" y="327546"/>
                </a:lnTo>
                <a:lnTo>
                  <a:pt x="22860" y="31952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17"/>
          <p:cNvSpPr/>
          <p:nvPr/>
        </p:nvSpPr>
        <p:spPr>
          <a:xfrm>
            <a:off x="8309609" y="3714750"/>
            <a:ext cx="22861" cy="308610"/>
          </a:xfrm>
          <a:custGeom>
            <a:avLst/>
            <a:gdLst/>
            <a:ahLst/>
            <a:cxnLst/>
            <a:rect l="0" t="0" r="0" b="0"/>
            <a:pathLst>
              <a:path w="22861" h="308610">
                <a:moveTo>
                  <a:pt x="0" y="0"/>
                </a:moveTo>
                <a:lnTo>
                  <a:pt x="6068" y="12135"/>
                </a:lnTo>
                <a:lnTo>
                  <a:pt x="7856" y="18250"/>
                </a:lnTo>
                <a:lnTo>
                  <a:pt x="9047" y="24867"/>
                </a:lnTo>
                <a:lnTo>
                  <a:pt x="9842" y="31817"/>
                </a:lnTo>
                <a:lnTo>
                  <a:pt x="10371" y="38991"/>
                </a:lnTo>
                <a:lnTo>
                  <a:pt x="10724" y="46314"/>
                </a:lnTo>
                <a:lnTo>
                  <a:pt x="10959" y="53736"/>
                </a:lnTo>
                <a:lnTo>
                  <a:pt x="19193" y="176655"/>
                </a:lnTo>
                <a:lnTo>
                  <a:pt x="21773" y="258787"/>
                </a:lnTo>
                <a:lnTo>
                  <a:pt x="22860" y="3086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18"/>
          <p:cNvSpPr/>
          <p:nvPr/>
        </p:nvSpPr>
        <p:spPr>
          <a:xfrm>
            <a:off x="8309609" y="3685304"/>
            <a:ext cx="250930" cy="280906"/>
          </a:xfrm>
          <a:custGeom>
            <a:avLst/>
            <a:gdLst/>
            <a:ahLst/>
            <a:cxnLst/>
            <a:rect l="0" t="0" r="0" b="0"/>
            <a:pathLst>
              <a:path w="250930" h="280906">
                <a:moveTo>
                  <a:pt x="0" y="6585"/>
                </a:moveTo>
                <a:lnTo>
                  <a:pt x="6068" y="518"/>
                </a:lnTo>
                <a:lnTo>
                  <a:pt x="9125" y="0"/>
                </a:lnTo>
                <a:lnTo>
                  <a:pt x="12434" y="925"/>
                </a:lnTo>
                <a:lnTo>
                  <a:pt x="15909" y="2812"/>
                </a:lnTo>
                <a:lnTo>
                  <a:pt x="22036" y="4070"/>
                </a:lnTo>
                <a:lnTo>
                  <a:pt x="29931" y="4908"/>
                </a:lnTo>
                <a:lnTo>
                  <a:pt x="39004" y="5468"/>
                </a:lnTo>
                <a:lnTo>
                  <a:pt x="51403" y="7110"/>
                </a:lnTo>
                <a:lnTo>
                  <a:pt x="66019" y="9475"/>
                </a:lnTo>
                <a:lnTo>
                  <a:pt x="82112" y="12322"/>
                </a:lnTo>
                <a:lnTo>
                  <a:pt x="95382" y="14220"/>
                </a:lnTo>
                <a:lnTo>
                  <a:pt x="106768" y="15485"/>
                </a:lnTo>
                <a:lnTo>
                  <a:pt x="116899" y="16328"/>
                </a:lnTo>
                <a:lnTo>
                  <a:pt x="127462" y="18161"/>
                </a:lnTo>
                <a:lnTo>
                  <a:pt x="138315" y="20653"/>
                </a:lnTo>
                <a:lnTo>
                  <a:pt x="149360" y="23583"/>
                </a:lnTo>
                <a:lnTo>
                  <a:pt x="157994" y="26807"/>
                </a:lnTo>
                <a:lnTo>
                  <a:pt x="165020" y="30227"/>
                </a:lnTo>
                <a:lnTo>
                  <a:pt x="170973" y="33776"/>
                </a:lnTo>
                <a:lnTo>
                  <a:pt x="177482" y="37413"/>
                </a:lnTo>
                <a:lnTo>
                  <a:pt x="191488" y="44840"/>
                </a:lnTo>
                <a:lnTo>
                  <a:pt x="197509" y="48599"/>
                </a:lnTo>
                <a:lnTo>
                  <a:pt x="202793" y="52374"/>
                </a:lnTo>
                <a:lnTo>
                  <a:pt x="207585" y="56161"/>
                </a:lnTo>
                <a:lnTo>
                  <a:pt x="212050" y="59956"/>
                </a:lnTo>
                <a:lnTo>
                  <a:pt x="216297" y="63756"/>
                </a:lnTo>
                <a:lnTo>
                  <a:pt x="224403" y="71364"/>
                </a:lnTo>
                <a:lnTo>
                  <a:pt x="232238" y="78980"/>
                </a:lnTo>
                <a:lnTo>
                  <a:pt x="234836" y="82788"/>
                </a:lnTo>
                <a:lnTo>
                  <a:pt x="237721" y="90407"/>
                </a:lnTo>
                <a:lnTo>
                  <a:pt x="242391" y="98026"/>
                </a:lnTo>
                <a:lnTo>
                  <a:pt x="245414" y="101836"/>
                </a:lnTo>
                <a:lnTo>
                  <a:pt x="247429" y="108186"/>
                </a:lnTo>
                <a:lnTo>
                  <a:pt x="248773" y="116229"/>
                </a:lnTo>
                <a:lnTo>
                  <a:pt x="249669" y="125401"/>
                </a:lnTo>
                <a:lnTo>
                  <a:pt x="250266" y="132786"/>
                </a:lnTo>
                <a:lnTo>
                  <a:pt x="250664" y="138979"/>
                </a:lnTo>
                <a:lnTo>
                  <a:pt x="250929" y="144378"/>
                </a:lnTo>
                <a:lnTo>
                  <a:pt x="249836" y="150517"/>
                </a:lnTo>
                <a:lnTo>
                  <a:pt x="247838" y="157150"/>
                </a:lnTo>
                <a:lnTo>
                  <a:pt x="245236" y="164112"/>
                </a:lnTo>
                <a:lnTo>
                  <a:pt x="242230" y="170023"/>
                </a:lnTo>
                <a:lnTo>
                  <a:pt x="238957" y="175234"/>
                </a:lnTo>
                <a:lnTo>
                  <a:pt x="235505" y="179978"/>
                </a:lnTo>
                <a:lnTo>
                  <a:pt x="230663" y="185681"/>
                </a:lnTo>
                <a:lnTo>
                  <a:pt x="224896" y="192022"/>
                </a:lnTo>
                <a:lnTo>
                  <a:pt x="208030" y="209697"/>
                </a:lnTo>
                <a:lnTo>
                  <a:pt x="203456" y="214383"/>
                </a:lnTo>
                <a:lnTo>
                  <a:pt x="196598" y="220047"/>
                </a:lnTo>
                <a:lnTo>
                  <a:pt x="188215" y="226363"/>
                </a:lnTo>
                <a:lnTo>
                  <a:pt x="178817" y="233114"/>
                </a:lnTo>
                <a:lnTo>
                  <a:pt x="171281" y="238884"/>
                </a:lnTo>
                <a:lnTo>
                  <a:pt x="164988" y="244001"/>
                </a:lnTo>
                <a:lnTo>
                  <a:pt x="159522" y="248683"/>
                </a:lnTo>
                <a:lnTo>
                  <a:pt x="152068" y="253074"/>
                </a:lnTo>
                <a:lnTo>
                  <a:pt x="143289" y="257271"/>
                </a:lnTo>
                <a:lnTo>
                  <a:pt x="133626" y="261339"/>
                </a:lnTo>
                <a:lnTo>
                  <a:pt x="125914" y="264051"/>
                </a:lnTo>
                <a:lnTo>
                  <a:pt x="119503" y="265859"/>
                </a:lnTo>
                <a:lnTo>
                  <a:pt x="113959" y="267065"/>
                </a:lnTo>
                <a:lnTo>
                  <a:pt x="106453" y="269138"/>
                </a:lnTo>
                <a:lnTo>
                  <a:pt x="87952" y="274829"/>
                </a:lnTo>
                <a:lnTo>
                  <a:pt x="80225" y="276854"/>
                </a:lnTo>
                <a:lnTo>
                  <a:pt x="73804" y="278205"/>
                </a:lnTo>
                <a:lnTo>
                  <a:pt x="68253" y="279105"/>
                </a:lnTo>
                <a:lnTo>
                  <a:pt x="63282" y="279705"/>
                </a:lnTo>
                <a:lnTo>
                  <a:pt x="58698" y="280105"/>
                </a:lnTo>
                <a:lnTo>
                  <a:pt x="22860" y="28090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9"/>
          <p:cNvSpPr/>
          <p:nvPr/>
        </p:nvSpPr>
        <p:spPr>
          <a:xfrm>
            <a:off x="5760772" y="2514600"/>
            <a:ext cx="1703019" cy="2045970"/>
          </a:xfrm>
          <a:custGeom>
            <a:avLst/>
            <a:gdLst/>
            <a:ahLst/>
            <a:cxnLst/>
            <a:rect l="0" t="0" r="0" b="0"/>
            <a:pathLst>
              <a:path w="1703019" h="2045970">
                <a:moveTo>
                  <a:pt x="1657297" y="0"/>
                </a:moveTo>
                <a:lnTo>
                  <a:pt x="1641389" y="0"/>
                </a:lnTo>
                <a:lnTo>
                  <a:pt x="1637801" y="1269"/>
                </a:lnTo>
                <a:lnTo>
                  <a:pt x="1626685" y="7855"/>
                </a:lnTo>
                <a:lnTo>
                  <a:pt x="1613818" y="10959"/>
                </a:lnTo>
                <a:lnTo>
                  <a:pt x="1602895" y="20462"/>
                </a:lnTo>
                <a:lnTo>
                  <a:pt x="1595865" y="27297"/>
                </a:lnTo>
                <a:lnTo>
                  <a:pt x="1592213" y="29628"/>
                </a:lnTo>
                <a:lnTo>
                  <a:pt x="1584768" y="32218"/>
                </a:lnTo>
                <a:lnTo>
                  <a:pt x="1573436" y="33676"/>
                </a:lnTo>
                <a:lnTo>
                  <a:pt x="1570909" y="35150"/>
                </a:lnTo>
                <a:lnTo>
                  <a:pt x="1569226" y="37403"/>
                </a:lnTo>
                <a:lnTo>
                  <a:pt x="1568103" y="40175"/>
                </a:lnTo>
                <a:lnTo>
                  <a:pt x="1560082" y="46642"/>
                </a:lnTo>
                <a:lnTo>
                  <a:pt x="1546372" y="55074"/>
                </a:lnTo>
                <a:lnTo>
                  <a:pt x="1541111" y="56227"/>
                </a:lnTo>
                <a:lnTo>
                  <a:pt x="1537929" y="56534"/>
                </a:lnTo>
                <a:lnTo>
                  <a:pt x="1495105" y="81935"/>
                </a:lnTo>
                <a:lnTo>
                  <a:pt x="1475992" y="93565"/>
                </a:lnTo>
                <a:lnTo>
                  <a:pt x="1458092" y="101383"/>
                </a:lnTo>
                <a:lnTo>
                  <a:pt x="1444745" y="109908"/>
                </a:lnTo>
                <a:lnTo>
                  <a:pt x="1417262" y="120196"/>
                </a:lnTo>
                <a:lnTo>
                  <a:pt x="1396999" y="135085"/>
                </a:lnTo>
                <a:lnTo>
                  <a:pt x="1392173" y="136238"/>
                </a:lnTo>
                <a:lnTo>
                  <a:pt x="1389107" y="136545"/>
                </a:lnTo>
                <a:lnTo>
                  <a:pt x="1385794" y="138020"/>
                </a:lnTo>
                <a:lnTo>
                  <a:pt x="1375062" y="144893"/>
                </a:lnTo>
                <a:lnTo>
                  <a:pt x="1367606" y="146947"/>
                </a:lnTo>
                <a:lnTo>
                  <a:pt x="1350934" y="148445"/>
                </a:lnTo>
                <a:lnTo>
                  <a:pt x="1346299" y="151912"/>
                </a:lnTo>
                <a:lnTo>
                  <a:pt x="1343285" y="154614"/>
                </a:lnTo>
                <a:lnTo>
                  <a:pt x="1296632" y="175932"/>
                </a:lnTo>
                <a:lnTo>
                  <a:pt x="1245460" y="200463"/>
                </a:lnTo>
                <a:lnTo>
                  <a:pt x="1193818" y="229109"/>
                </a:lnTo>
                <a:lnTo>
                  <a:pt x="1150648" y="261048"/>
                </a:lnTo>
                <a:lnTo>
                  <a:pt x="1106847" y="288590"/>
                </a:lnTo>
                <a:lnTo>
                  <a:pt x="1057165" y="318407"/>
                </a:lnTo>
                <a:lnTo>
                  <a:pt x="1008317" y="359947"/>
                </a:lnTo>
                <a:lnTo>
                  <a:pt x="999292" y="364446"/>
                </a:lnTo>
                <a:lnTo>
                  <a:pt x="987071" y="372849"/>
                </a:lnTo>
                <a:lnTo>
                  <a:pt x="975406" y="377173"/>
                </a:lnTo>
                <a:lnTo>
                  <a:pt x="929436" y="407045"/>
                </a:lnTo>
                <a:lnTo>
                  <a:pt x="899345" y="426252"/>
                </a:lnTo>
                <a:lnTo>
                  <a:pt x="865617" y="442399"/>
                </a:lnTo>
                <a:lnTo>
                  <a:pt x="816069" y="476567"/>
                </a:lnTo>
                <a:lnTo>
                  <a:pt x="802819" y="487773"/>
                </a:lnTo>
                <a:lnTo>
                  <a:pt x="778503" y="502692"/>
                </a:lnTo>
                <a:lnTo>
                  <a:pt x="767558" y="511601"/>
                </a:lnTo>
                <a:lnTo>
                  <a:pt x="750063" y="521014"/>
                </a:lnTo>
                <a:lnTo>
                  <a:pt x="740579" y="523661"/>
                </a:lnTo>
                <a:lnTo>
                  <a:pt x="728744" y="531612"/>
                </a:lnTo>
                <a:lnTo>
                  <a:pt x="716287" y="541072"/>
                </a:lnTo>
                <a:lnTo>
                  <a:pt x="697942" y="550531"/>
                </a:lnTo>
                <a:lnTo>
                  <a:pt x="693877" y="553710"/>
                </a:lnTo>
                <a:lnTo>
                  <a:pt x="662518" y="569209"/>
                </a:lnTo>
                <a:lnTo>
                  <a:pt x="638073" y="592026"/>
                </a:lnTo>
                <a:lnTo>
                  <a:pt x="625189" y="599672"/>
                </a:lnTo>
                <a:lnTo>
                  <a:pt x="610795" y="605247"/>
                </a:lnTo>
                <a:lnTo>
                  <a:pt x="598487" y="614378"/>
                </a:lnTo>
                <a:lnTo>
                  <a:pt x="590662" y="621460"/>
                </a:lnTo>
                <a:lnTo>
                  <a:pt x="586797" y="623856"/>
                </a:lnTo>
                <a:lnTo>
                  <a:pt x="561584" y="634086"/>
                </a:lnTo>
                <a:lnTo>
                  <a:pt x="555982" y="638624"/>
                </a:lnTo>
                <a:lnTo>
                  <a:pt x="546371" y="650439"/>
                </a:lnTo>
                <a:lnTo>
                  <a:pt x="531092" y="660770"/>
                </a:lnTo>
                <a:lnTo>
                  <a:pt x="472036" y="689886"/>
                </a:lnTo>
                <a:lnTo>
                  <a:pt x="427760" y="716853"/>
                </a:lnTo>
                <a:lnTo>
                  <a:pt x="414701" y="727305"/>
                </a:lnTo>
                <a:lnTo>
                  <a:pt x="377890" y="740275"/>
                </a:lnTo>
                <a:lnTo>
                  <a:pt x="373829" y="743706"/>
                </a:lnTo>
                <a:lnTo>
                  <a:pt x="371122" y="747264"/>
                </a:lnTo>
                <a:lnTo>
                  <a:pt x="368047" y="749636"/>
                </a:lnTo>
                <a:lnTo>
                  <a:pt x="364727" y="751217"/>
                </a:lnTo>
                <a:lnTo>
                  <a:pt x="361244" y="752271"/>
                </a:lnTo>
                <a:lnTo>
                  <a:pt x="344206" y="753755"/>
                </a:lnTo>
                <a:lnTo>
                  <a:pt x="339943" y="755233"/>
                </a:lnTo>
                <a:lnTo>
                  <a:pt x="337101" y="757489"/>
                </a:lnTo>
                <a:lnTo>
                  <a:pt x="335207" y="760262"/>
                </a:lnTo>
                <a:lnTo>
                  <a:pt x="332674" y="762111"/>
                </a:lnTo>
                <a:lnTo>
                  <a:pt x="326473" y="764166"/>
                </a:lnTo>
                <a:lnTo>
                  <a:pt x="315841" y="765323"/>
                </a:lnTo>
                <a:lnTo>
                  <a:pt x="312143" y="766755"/>
                </a:lnTo>
                <a:lnTo>
                  <a:pt x="304648" y="771733"/>
                </a:lnTo>
                <a:lnTo>
                  <a:pt x="289488" y="784007"/>
                </a:lnTo>
                <a:lnTo>
                  <a:pt x="278072" y="788558"/>
                </a:lnTo>
                <a:lnTo>
                  <a:pt x="270455" y="794123"/>
                </a:lnTo>
                <a:lnTo>
                  <a:pt x="265376" y="796115"/>
                </a:lnTo>
                <a:lnTo>
                  <a:pt x="252959" y="798329"/>
                </a:lnTo>
                <a:lnTo>
                  <a:pt x="248632" y="800189"/>
                </a:lnTo>
                <a:lnTo>
                  <a:pt x="245747" y="802699"/>
                </a:lnTo>
                <a:lnTo>
                  <a:pt x="243824" y="805643"/>
                </a:lnTo>
                <a:lnTo>
                  <a:pt x="197651" y="828617"/>
                </a:lnTo>
                <a:lnTo>
                  <a:pt x="155981" y="850841"/>
                </a:lnTo>
                <a:lnTo>
                  <a:pt x="149690" y="852977"/>
                </a:lnTo>
                <a:lnTo>
                  <a:pt x="145496" y="855671"/>
                </a:lnTo>
                <a:lnTo>
                  <a:pt x="142700" y="858737"/>
                </a:lnTo>
                <a:lnTo>
                  <a:pt x="140835" y="862052"/>
                </a:lnTo>
                <a:lnTo>
                  <a:pt x="137053" y="864261"/>
                </a:lnTo>
                <a:lnTo>
                  <a:pt x="126077" y="866716"/>
                </a:lnTo>
                <a:lnTo>
                  <a:pt x="122134" y="868640"/>
                </a:lnTo>
                <a:lnTo>
                  <a:pt x="119505" y="871193"/>
                </a:lnTo>
                <a:lnTo>
                  <a:pt x="117752" y="874165"/>
                </a:lnTo>
                <a:lnTo>
                  <a:pt x="115314" y="876147"/>
                </a:lnTo>
                <a:lnTo>
                  <a:pt x="112418" y="877468"/>
                </a:lnTo>
                <a:lnTo>
                  <a:pt x="109218" y="878348"/>
                </a:lnTo>
                <a:lnTo>
                  <a:pt x="107085" y="880205"/>
                </a:lnTo>
                <a:lnTo>
                  <a:pt x="105662" y="882713"/>
                </a:lnTo>
                <a:lnTo>
                  <a:pt x="104714" y="885655"/>
                </a:lnTo>
                <a:lnTo>
                  <a:pt x="102812" y="887617"/>
                </a:lnTo>
                <a:lnTo>
                  <a:pt x="100274" y="888924"/>
                </a:lnTo>
                <a:lnTo>
                  <a:pt x="97312" y="889796"/>
                </a:lnTo>
                <a:lnTo>
                  <a:pt x="47721" y="935239"/>
                </a:lnTo>
                <a:lnTo>
                  <a:pt x="22507" y="953841"/>
                </a:lnTo>
                <a:lnTo>
                  <a:pt x="18798" y="958474"/>
                </a:lnTo>
                <a:lnTo>
                  <a:pt x="16324" y="962832"/>
                </a:lnTo>
                <a:lnTo>
                  <a:pt x="13405" y="965738"/>
                </a:lnTo>
                <a:lnTo>
                  <a:pt x="10190" y="967675"/>
                </a:lnTo>
                <a:lnTo>
                  <a:pt x="1971" y="970784"/>
                </a:lnTo>
                <a:lnTo>
                  <a:pt x="1296" y="972309"/>
                </a:lnTo>
                <a:lnTo>
                  <a:pt x="347" y="980523"/>
                </a:lnTo>
                <a:lnTo>
                  <a:pt x="0" y="992330"/>
                </a:lnTo>
                <a:lnTo>
                  <a:pt x="1253" y="993023"/>
                </a:lnTo>
                <a:lnTo>
                  <a:pt x="6031" y="993793"/>
                </a:lnTo>
                <a:lnTo>
                  <a:pt x="7813" y="995269"/>
                </a:lnTo>
                <a:lnTo>
                  <a:pt x="9001" y="997522"/>
                </a:lnTo>
                <a:lnTo>
                  <a:pt x="9793" y="1000295"/>
                </a:lnTo>
                <a:lnTo>
                  <a:pt x="11591" y="1002143"/>
                </a:lnTo>
                <a:lnTo>
                  <a:pt x="14060" y="1003375"/>
                </a:lnTo>
                <a:lnTo>
                  <a:pt x="16976" y="1004196"/>
                </a:lnTo>
                <a:lnTo>
                  <a:pt x="20190" y="1007284"/>
                </a:lnTo>
                <a:lnTo>
                  <a:pt x="50340" y="1043581"/>
                </a:lnTo>
                <a:lnTo>
                  <a:pt x="63831" y="1054363"/>
                </a:lnTo>
                <a:lnTo>
                  <a:pt x="74060" y="1060425"/>
                </a:lnTo>
                <a:lnTo>
                  <a:pt x="124392" y="1104909"/>
                </a:lnTo>
                <a:lnTo>
                  <a:pt x="155198" y="1120142"/>
                </a:lnTo>
                <a:lnTo>
                  <a:pt x="192426" y="1146809"/>
                </a:lnTo>
                <a:lnTo>
                  <a:pt x="203180" y="1151043"/>
                </a:lnTo>
                <a:lnTo>
                  <a:pt x="207826" y="1152172"/>
                </a:lnTo>
                <a:lnTo>
                  <a:pt x="210923" y="1154194"/>
                </a:lnTo>
                <a:lnTo>
                  <a:pt x="212988" y="1156813"/>
                </a:lnTo>
                <a:lnTo>
                  <a:pt x="214365" y="1159828"/>
                </a:lnTo>
                <a:lnTo>
                  <a:pt x="217822" y="1161839"/>
                </a:lnTo>
                <a:lnTo>
                  <a:pt x="233554" y="1165938"/>
                </a:lnTo>
                <a:lnTo>
                  <a:pt x="283634" y="1193106"/>
                </a:lnTo>
                <a:lnTo>
                  <a:pt x="309357" y="1205541"/>
                </a:lnTo>
                <a:lnTo>
                  <a:pt x="328261" y="1210785"/>
                </a:lnTo>
                <a:lnTo>
                  <a:pt x="336550" y="1217412"/>
                </a:lnTo>
                <a:lnTo>
                  <a:pt x="383456" y="1233487"/>
                </a:lnTo>
                <a:lnTo>
                  <a:pt x="422279" y="1247139"/>
                </a:lnTo>
                <a:lnTo>
                  <a:pt x="466289" y="1265719"/>
                </a:lnTo>
                <a:lnTo>
                  <a:pt x="481530" y="1273742"/>
                </a:lnTo>
                <a:lnTo>
                  <a:pt x="497251" y="1279528"/>
                </a:lnTo>
                <a:lnTo>
                  <a:pt x="509952" y="1287451"/>
                </a:lnTo>
                <a:lnTo>
                  <a:pt x="524299" y="1292904"/>
                </a:lnTo>
                <a:lnTo>
                  <a:pt x="555220" y="1309441"/>
                </a:lnTo>
                <a:lnTo>
                  <a:pt x="560629" y="1311110"/>
                </a:lnTo>
                <a:lnTo>
                  <a:pt x="604648" y="1337731"/>
                </a:lnTo>
                <a:lnTo>
                  <a:pt x="642164" y="1363592"/>
                </a:lnTo>
                <a:lnTo>
                  <a:pt x="661805" y="1373404"/>
                </a:lnTo>
                <a:lnTo>
                  <a:pt x="677913" y="1387196"/>
                </a:lnTo>
                <a:lnTo>
                  <a:pt x="683065" y="1389617"/>
                </a:lnTo>
                <a:lnTo>
                  <a:pt x="701180" y="1394295"/>
                </a:lnTo>
                <a:lnTo>
                  <a:pt x="710810" y="1399889"/>
                </a:lnTo>
                <a:lnTo>
                  <a:pt x="748119" y="1425034"/>
                </a:lnTo>
                <a:lnTo>
                  <a:pt x="774080" y="1440198"/>
                </a:lnTo>
                <a:lnTo>
                  <a:pt x="803949" y="1461491"/>
                </a:lnTo>
                <a:lnTo>
                  <a:pt x="817869" y="1468701"/>
                </a:lnTo>
                <a:lnTo>
                  <a:pt x="868669" y="1491960"/>
                </a:lnTo>
                <a:lnTo>
                  <a:pt x="916378" y="1517248"/>
                </a:lnTo>
                <a:lnTo>
                  <a:pt x="929220" y="1525232"/>
                </a:lnTo>
                <a:lnTo>
                  <a:pt x="943590" y="1530997"/>
                </a:lnTo>
                <a:lnTo>
                  <a:pt x="955890" y="1540184"/>
                </a:lnTo>
                <a:lnTo>
                  <a:pt x="963715" y="1547279"/>
                </a:lnTo>
                <a:lnTo>
                  <a:pt x="967579" y="1549679"/>
                </a:lnTo>
                <a:lnTo>
                  <a:pt x="979086" y="1554327"/>
                </a:lnTo>
                <a:lnTo>
                  <a:pt x="990538" y="1561913"/>
                </a:lnTo>
                <a:lnTo>
                  <a:pt x="1004515" y="1567265"/>
                </a:lnTo>
                <a:lnTo>
                  <a:pt x="1035310" y="1583769"/>
                </a:lnTo>
                <a:lnTo>
                  <a:pt x="1040709" y="1585436"/>
                </a:lnTo>
                <a:lnTo>
                  <a:pt x="1045579" y="1589087"/>
                </a:lnTo>
                <a:lnTo>
                  <a:pt x="1058500" y="1603821"/>
                </a:lnTo>
                <a:lnTo>
                  <a:pt x="1062519" y="1606424"/>
                </a:lnTo>
                <a:lnTo>
                  <a:pt x="1070372" y="1610586"/>
                </a:lnTo>
                <a:lnTo>
                  <a:pt x="1118697" y="1643698"/>
                </a:lnTo>
                <a:lnTo>
                  <a:pt x="1133439" y="1651282"/>
                </a:lnTo>
                <a:lnTo>
                  <a:pt x="1151419" y="1658092"/>
                </a:lnTo>
                <a:lnTo>
                  <a:pt x="1183568" y="1678475"/>
                </a:lnTo>
                <a:lnTo>
                  <a:pt x="1207046" y="1697761"/>
                </a:lnTo>
                <a:lnTo>
                  <a:pt x="1260149" y="1724839"/>
                </a:lnTo>
                <a:lnTo>
                  <a:pt x="1285290" y="1742742"/>
                </a:lnTo>
                <a:lnTo>
                  <a:pt x="1294264" y="1746101"/>
                </a:lnTo>
                <a:lnTo>
                  <a:pt x="1297165" y="1748268"/>
                </a:lnTo>
                <a:lnTo>
                  <a:pt x="1299100" y="1750981"/>
                </a:lnTo>
                <a:lnTo>
                  <a:pt x="1300388" y="1754061"/>
                </a:lnTo>
                <a:lnTo>
                  <a:pt x="1308594" y="1760869"/>
                </a:lnTo>
                <a:lnTo>
                  <a:pt x="1324828" y="1771500"/>
                </a:lnTo>
                <a:lnTo>
                  <a:pt x="1330887" y="1777086"/>
                </a:lnTo>
                <a:lnTo>
                  <a:pt x="1334280" y="1779084"/>
                </a:lnTo>
                <a:lnTo>
                  <a:pt x="1341437" y="1781304"/>
                </a:lnTo>
                <a:lnTo>
                  <a:pt x="1343854" y="1783165"/>
                </a:lnTo>
                <a:lnTo>
                  <a:pt x="1345465" y="1785677"/>
                </a:lnTo>
                <a:lnTo>
                  <a:pt x="1346539" y="1788621"/>
                </a:lnTo>
                <a:lnTo>
                  <a:pt x="1348525" y="1790584"/>
                </a:lnTo>
                <a:lnTo>
                  <a:pt x="1351120" y="1791892"/>
                </a:lnTo>
                <a:lnTo>
                  <a:pt x="1354120" y="1792765"/>
                </a:lnTo>
                <a:lnTo>
                  <a:pt x="1356119" y="1794616"/>
                </a:lnTo>
                <a:lnTo>
                  <a:pt x="1357452" y="1797121"/>
                </a:lnTo>
                <a:lnTo>
                  <a:pt x="1358340" y="1800061"/>
                </a:lnTo>
                <a:lnTo>
                  <a:pt x="1360203" y="1802020"/>
                </a:lnTo>
                <a:lnTo>
                  <a:pt x="1362714" y="1803326"/>
                </a:lnTo>
                <a:lnTo>
                  <a:pt x="1365658" y="1804198"/>
                </a:lnTo>
                <a:lnTo>
                  <a:pt x="1372317" y="1808552"/>
                </a:lnTo>
                <a:lnTo>
                  <a:pt x="1375871" y="1811491"/>
                </a:lnTo>
                <a:lnTo>
                  <a:pt x="1379509" y="1813450"/>
                </a:lnTo>
                <a:lnTo>
                  <a:pt x="1390699" y="1817478"/>
                </a:lnTo>
                <a:lnTo>
                  <a:pt x="1402058" y="1826150"/>
                </a:lnTo>
                <a:lnTo>
                  <a:pt x="1409660" y="1833126"/>
                </a:lnTo>
                <a:lnTo>
                  <a:pt x="1413466" y="1835494"/>
                </a:lnTo>
                <a:lnTo>
                  <a:pt x="1438576" y="1845674"/>
                </a:lnTo>
                <a:lnTo>
                  <a:pt x="1471329" y="1868965"/>
                </a:lnTo>
                <a:lnTo>
                  <a:pt x="1476168" y="1870816"/>
                </a:lnTo>
                <a:lnTo>
                  <a:pt x="1479394" y="1873320"/>
                </a:lnTo>
                <a:lnTo>
                  <a:pt x="1481546" y="1876260"/>
                </a:lnTo>
                <a:lnTo>
                  <a:pt x="1482979" y="1879490"/>
                </a:lnTo>
                <a:lnTo>
                  <a:pt x="1485205" y="1881643"/>
                </a:lnTo>
                <a:lnTo>
                  <a:pt x="1487960" y="1883079"/>
                </a:lnTo>
                <a:lnTo>
                  <a:pt x="1491065" y="1884035"/>
                </a:lnTo>
                <a:lnTo>
                  <a:pt x="1497903" y="1888486"/>
                </a:lnTo>
                <a:lnTo>
                  <a:pt x="1501504" y="1891450"/>
                </a:lnTo>
                <a:lnTo>
                  <a:pt x="1505175" y="1893427"/>
                </a:lnTo>
                <a:lnTo>
                  <a:pt x="1516410" y="1897478"/>
                </a:lnTo>
                <a:lnTo>
                  <a:pt x="1527782" y="1904887"/>
                </a:lnTo>
                <a:lnTo>
                  <a:pt x="1535388" y="1907066"/>
                </a:lnTo>
                <a:lnTo>
                  <a:pt x="1546389" y="1914808"/>
                </a:lnTo>
                <a:lnTo>
                  <a:pt x="1597918" y="1960349"/>
                </a:lnTo>
                <a:lnTo>
                  <a:pt x="1646864" y="1994975"/>
                </a:lnTo>
                <a:lnTo>
                  <a:pt x="1662955" y="2013644"/>
                </a:lnTo>
                <a:lnTo>
                  <a:pt x="1667419" y="2016799"/>
                </a:lnTo>
                <a:lnTo>
                  <a:pt x="1671665" y="2018903"/>
                </a:lnTo>
                <a:lnTo>
                  <a:pt x="1674496" y="2021575"/>
                </a:lnTo>
                <a:lnTo>
                  <a:pt x="1676384" y="2024626"/>
                </a:lnTo>
                <a:lnTo>
                  <a:pt x="1677642" y="2027931"/>
                </a:lnTo>
                <a:lnTo>
                  <a:pt x="1679750" y="2030134"/>
                </a:lnTo>
                <a:lnTo>
                  <a:pt x="1682426" y="2031602"/>
                </a:lnTo>
                <a:lnTo>
                  <a:pt x="1689778" y="2033959"/>
                </a:lnTo>
                <a:lnTo>
                  <a:pt x="1703018" y="20459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20"/>
          <p:cNvSpPr/>
          <p:nvPr/>
        </p:nvSpPr>
        <p:spPr>
          <a:xfrm>
            <a:off x="6332220" y="5132069"/>
            <a:ext cx="754381" cy="1005841"/>
          </a:xfrm>
          <a:custGeom>
            <a:avLst/>
            <a:gdLst/>
            <a:ahLst/>
            <a:cxnLst/>
            <a:rect l="0" t="0" r="0" b="0"/>
            <a:pathLst>
              <a:path w="754381" h="1005841">
                <a:moveTo>
                  <a:pt x="0" y="0"/>
                </a:moveTo>
                <a:lnTo>
                  <a:pt x="12135" y="12136"/>
                </a:lnTo>
                <a:lnTo>
                  <a:pt x="15710" y="16981"/>
                </a:lnTo>
                <a:lnTo>
                  <a:pt x="24834" y="33881"/>
                </a:lnTo>
                <a:lnTo>
                  <a:pt x="38489" y="49450"/>
                </a:lnTo>
                <a:lnTo>
                  <a:pt x="58496" y="88085"/>
                </a:lnTo>
                <a:lnTo>
                  <a:pt x="70748" y="106983"/>
                </a:lnTo>
                <a:lnTo>
                  <a:pt x="85265" y="128473"/>
                </a:lnTo>
                <a:lnTo>
                  <a:pt x="97483" y="147878"/>
                </a:lnTo>
                <a:lnTo>
                  <a:pt x="108169" y="165896"/>
                </a:lnTo>
                <a:lnTo>
                  <a:pt x="117832" y="182987"/>
                </a:lnTo>
                <a:lnTo>
                  <a:pt x="128085" y="199462"/>
                </a:lnTo>
                <a:lnTo>
                  <a:pt x="138730" y="215525"/>
                </a:lnTo>
                <a:lnTo>
                  <a:pt x="159447" y="244379"/>
                </a:lnTo>
                <a:lnTo>
                  <a:pt x="251940" y="358820"/>
                </a:lnTo>
                <a:lnTo>
                  <a:pt x="274640" y="387803"/>
                </a:lnTo>
                <a:lnTo>
                  <a:pt x="291043" y="409666"/>
                </a:lnTo>
                <a:lnTo>
                  <a:pt x="312656" y="440731"/>
                </a:lnTo>
                <a:lnTo>
                  <a:pt x="362302" y="514974"/>
                </a:lnTo>
                <a:lnTo>
                  <a:pt x="377424" y="536356"/>
                </a:lnTo>
                <a:lnTo>
                  <a:pt x="390046" y="553151"/>
                </a:lnTo>
                <a:lnTo>
                  <a:pt x="409573" y="578585"/>
                </a:lnTo>
                <a:lnTo>
                  <a:pt x="422486" y="598356"/>
                </a:lnTo>
                <a:lnTo>
                  <a:pt x="439137" y="619884"/>
                </a:lnTo>
                <a:lnTo>
                  <a:pt x="571643" y="784745"/>
                </a:lnTo>
                <a:lnTo>
                  <a:pt x="594402" y="810367"/>
                </a:lnTo>
                <a:lnTo>
                  <a:pt x="618780" y="835713"/>
                </a:lnTo>
                <a:lnTo>
                  <a:pt x="641196" y="865035"/>
                </a:lnTo>
                <a:lnTo>
                  <a:pt x="656065" y="885300"/>
                </a:lnTo>
                <a:lnTo>
                  <a:pt x="675970" y="911204"/>
                </a:lnTo>
                <a:lnTo>
                  <a:pt x="699098" y="938181"/>
                </a:lnTo>
                <a:lnTo>
                  <a:pt x="711894" y="951644"/>
                </a:lnTo>
                <a:lnTo>
                  <a:pt x="714626" y="955740"/>
                </a:lnTo>
                <a:lnTo>
                  <a:pt x="719741" y="967571"/>
                </a:lnTo>
                <a:lnTo>
                  <a:pt x="731588" y="982731"/>
                </a:lnTo>
                <a:lnTo>
                  <a:pt x="741203" y="992622"/>
                </a:lnTo>
                <a:lnTo>
                  <a:pt x="741785" y="994488"/>
                </a:lnTo>
                <a:lnTo>
                  <a:pt x="742432" y="999948"/>
                </a:lnTo>
                <a:lnTo>
                  <a:pt x="743875" y="1001912"/>
                </a:lnTo>
                <a:lnTo>
                  <a:pt x="746106" y="1003222"/>
                </a:lnTo>
                <a:lnTo>
                  <a:pt x="754380" y="10058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21"/>
          <p:cNvSpPr/>
          <p:nvPr/>
        </p:nvSpPr>
        <p:spPr>
          <a:xfrm>
            <a:off x="7052309" y="5806439"/>
            <a:ext cx="1508761" cy="308612"/>
          </a:xfrm>
          <a:custGeom>
            <a:avLst/>
            <a:gdLst/>
            <a:ahLst/>
            <a:cxnLst/>
            <a:rect l="0" t="0" r="0" b="0"/>
            <a:pathLst>
              <a:path w="1508761" h="308612">
                <a:moveTo>
                  <a:pt x="0" y="308611"/>
                </a:moveTo>
                <a:lnTo>
                  <a:pt x="9842" y="288928"/>
                </a:lnTo>
                <a:lnTo>
                  <a:pt x="12911" y="287869"/>
                </a:lnTo>
                <a:lnTo>
                  <a:pt x="54401" y="284536"/>
                </a:lnTo>
                <a:lnTo>
                  <a:pt x="77586" y="276715"/>
                </a:lnTo>
                <a:lnTo>
                  <a:pt x="123577" y="266780"/>
                </a:lnTo>
                <a:lnTo>
                  <a:pt x="177277" y="261962"/>
                </a:lnTo>
                <a:lnTo>
                  <a:pt x="220344" y="253911"/>
                </a:lnTo>
                <a:lnTo>
                  <a:pt x="244358" y="248799"/>
                </a:lnTo>
                <a:lnTo>
                  <a:pt x="272216" y="242629"/>
                </a:lnTo>
                <a:lnTo>
                  <a:pt x="312143" y="239102"/>
                </a:lnTo>
                <a:lnTo>
                  <a:pt x="336468" y="232277"/>
                </a:lnTo>
                <a:lnTo>
                  <a:pt x="383211" y="229084"/>
                </a:lnTo>
                <a:lnTo>
                  <a:pt x="399340" y="225429"/>
                </a:lnTo>
                <a:lnTo>
                  <a:pt x="407197" y="222676"/>
                </a:lnTo>
                <a:lnTo>
                  <a:pt x="446406" y="216230"/>
                </a:lnTo>
                <a:lnTo>
                  <a:pt x="493043" y="209133"/>
                </a:lnTo>
                <a:lnTo>
                  <a:pt x="533579" y="199266"/>
                </a:lnTo>
                <a:lnTo>
                  <a:pt x="573417" y="195289"/>
                </a:lnTo>
                <a:lnTo>
                  <a:pt x="619905" y="191213"/>
                </a:lnTo>
                <a:lnTo>
                  <a:pt x="659054" y="185315"/>
                </a:lnTo>
                <a:lnTo>
                  <a:pt x="715042" y="171179"/>
                </a:lnTo>
                <a:lnTo>
                  <a:pt x="760928" y="163326"/>
                </a:lnTo>
                <a:lnTo>
                  <a:pt x="798654" y="157614"/>
                </a:lnTo>
                <a:lnTo>
                  <a:pt x="830575" y="151264"/>
                </a:lnTo>
                <a:lnTo>
                  <a:pt x="859507" y="145996"/>
                </a:lnTo>
                <a:lnTo>
                  <a:pt x="888822" y="139779"/>
                </a:lnTo>
                <a:lnTo>
                  <a:pt x="916982" y="134550"/>
                </a:lnTo>
                <a:lnTo>
                  <a:pt x="956229" y="124957"/>
                </a:lnTo>
                <a:lnTo>
                  <a:pt x="987601" y="117767"/>
                </a:lnTo>
                <a:lnTo>
                  <a:pt x="1014244" y="110338"/>
                </a:lnTo>
                <a:lnTo>
                  <a:pt x="1045559" y="102803"/>
                </a:lnTo>
                <a:lnTo>
                  <a:pt x="1092116" y="94807"/>
                </a:lnTo>
                <a:lnTo>
                  <a:pt x="1133427" y="89051"/>
                </a:lnTo>
                <a:lnTo>
                  <a:pt x="1161605" y="82758"/>
                </a:lnTo>
                <a:lnTo>
                  <a:pt x="1197620" y="73346"/>
                </a:lnTo>
                <a:lnTo>
                  <a:pt x="1239961" y="66135"/>
                </a:lnTo>
                <a:lnTo>
                  <a:pt x="1266104" y="59874"/>
                </a:lnTo>
                <a:lnTo>
                  <a:pt x="1290423" y="52858"/>
                </a:lnTo>
                <a:lnTo>
                  <a:pt x="1325535" y="41767"/>
                </a:lnTo>
                <a:lnTo>
                  <a:pt x="1354001" y="36506"/>
                </a:lnTo>
                <a:lnTo>
                  <a:pt x="1386374" y="33458"/>
                </a:lnTo>
                <a:lnTo>
                  <a:pt x="1410832" y="25295"/>
                </a:lnTo>
                <a:lnTo>
                  <a:pt x="1439105" y="16103"/>
                </a:lnTo>
                <a:lnTo>
                  <a:pt x="1461323" y="12353"/>
                </a:lnTo>
                <a:lnTo>
                  <a:pt x="1477941" y="11613"/>
                </a:lnTo>
                <a:lnTo>
                  <a:pt x="1489136" y="8125"/>
                </a:lnTo>
                <a:lnTo>
                  <a:pt x="15087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22"/>
          <p:cNvSpPr/>
          <p:nvPr/>
        </p:nvSpPr>
        <p:spPr>
          <a:xfrm>
            <a:off x="8481059" y="5674124"/>
            <a:ext cx="353664" cy="395206"/>
          </a:xfrm>
          <a:custGeom>
            <a:avLst/>
            <a:gdLst/>
            <a:ahLst/>
            <a:cxnLst/>
            <a:rect l="0" t="0" r="0" b="0"/>
            <a:pathLst>
              <a:path w="353664" h="395206">
                <a:moveTo>
                  <a:pt x="0" y="6585"/>
                </a:moveTo>
                <a:lnTo>
                  <a:pt x="6068" y="518"/>
                </a:lnTo>
                <a:lnTo>
                  <a:pt x="9125" y="0"/>
                </a:lnTo>
                <a:lnTo>
                  <a:pt x="12434" y="926"/>
                </a:lnTo>
                <a:lnTo>
                  <a:pt x="15909" y="2812"/>
                </a:lnTo>
                <a:lnTo>
                  <a:pt x="23158" y="4909"/>
                </a:lnTo>
                <a:lnTo>
                  <a:pt x="34094" y="6364"/>
                </a:lnTo>
                <a:lnTo>
                  <a:pt x="44251" y="6520"/>
                </a:lnTo>
                <a:lnTo>
                  <a:pt x="56074" y="6556"/>
                </a:lnTo>
                <a:lnTo>
                  <a:pt x="64053" y="7836"/>
                </a:lnTo>
                <a:lnTo>
                  <a:pt x="73182" y="9959"/>
                </a:lnTo>
                <a:lnTo>
                  <a:pt x="83078" y="12645"/>
                </a:lnTo>
                <a:lnTo>
                  <a:pt x="93486" y="14435"/>
                </a:lnTo>
                <a:lnTo>
                  <a:pt x="104234" y="15629"/>
                </a:lnTo>
                <a:lnTo>
                  <a:pt x="115210" y="16424"/>
                </a:lnTo>
                <a:lnTo>
                  <a:pt x="128877" y="18225"/>
                </a:lnTo>
                <a:lnTo>
                  <a:pt x="144337" y="20695"/>
                </a:lnTo>
                <a:lnTo>
                  <a:pt x="160995" y="23612"/>
                </a:lnTo>
                <a:lnTo>
                  <a:pt x="174641" y="25556"/>
                </a:lnTo>
                <a:lnTo>
                  <a:pt x="186277" y="26853"/>
                </a:lnTo>
                <a:lnTo>
                  <a:pt x="196575" y="27717"/>
                </a:lnTo>
                <a:lnTo>
                  <a:pt x="231723" y="32064"/>
                </a:lnTo>
                <a:lnTo>
                  <a:pt x="269358" y="36959"/>
                </a:lnTo>
                <a:lnTo>
                  <a:pt x="281172" y="38265"/>
                </a:lnTo>
                <a:lnTo>
                  <a:pt x="303190" y="40360"/>
                </a:lnTo>
                <a:lnTo>
                  <a:pt x="313073" y="40723"/>
                </a:lnTo>
                <a:lnTo>
                  <a:pt x="316666" y="42044"/>
                </a:lnTo>
                <a:lnTo>
                  <a:pt x="324043" y="46898"/>
                </a:lnTo>
                <a:lnTo>
                  <a:pt x="331556" y="53289"/>
                </a:lnTo>
                <a:lnTo>
                  <a:pt x="339128" y="60363"/>
                </a:lnTo>
                <a:lnTo>
                  <a:pt x="352078" y="72965"/>
                </a:lnTo>
                <a:lnTo>
                  <a:pt x="352828" y="74969"/>
                </a:lnTo>
                <a:lnTo>
                  <a:pt x="353663" y="80582"/>
                </a:lnTo>
                <a:lnTo>
                  <a:pt x="352615" y="83856"/>
                </a:lnTo>
                <a:lnTo>
                  <a:pt x="346344" y="94533"/>
                </a:lnTo>
                <a:lnTo>
                  <a:pt x="342651" y="105739"/>
                </a:lnTo>
                <a:lnTo>
                  <a:pt x="334078" y="117103"/>
                </a:lnTo>
                <a:lnTo>
                  <a:pt x="327126" y="124708"/>
                </a:lnTo>
                <a:lnTo>
                  <a:pt x="319803" y="135708"/>
                </a:lnTo>
                <a:lnTo>
                  <a:pt x="312315" y="147793"/>
                </a:lnTo>
                <a:lnTo>
                  <a:pt x="304754" y="157397"/>
                </a:lnTo>
                <a:lnTo>
                  <a:pt x="269085" y="200284"/>
                </a:lnTo>
                <a:lnTo>
                  <a:pt x="256861" y="216998"/>
                </a:lnTo>
                <a:lnTo>
                  <a:pt x="246171" y="233220"/>
                </a:lnTo>
                <a:lnTo>
                  <a:pt x="236504" y="249115"/>
                </a:lnTo>
                <a:lnTo>
                  <a:pt x="228789" y="262252"/>
                </a:lnTo>
                <a:lnTo>
                  <a:pt x="216831" y="283621"/>
                </a:lnTo>
                <a:lnTo>
                  <a:pt x="196891" y="322068"/>
                </a:lnTo>
                <a:lnTo>
                  <a:pt x="190951" y="332477"/>
                </a:lnTo>
                <a:lnTo>
                  <a:pt x="185721" y="340687"/>
                </a:lnTo>
                <a:lnTo>
                  <a:pt x="180964" y="347429"/>
                </a:lnTo>
                <a:lnTo>
                  <a:pt x="175679" y="358308"/>
                </a:lnTo>
                <a:lnTo>
                  <a:pt x="174269" y="362987"/>
                </a:lnTo>
                <a:lnTo>
                  <a:pt x="169316" y="371573"/>
                </a:lnTo>
                <a:lnTo>
                  <a:pt x="160020" y="3952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23"/>
          <p:cNvSpPr/>
          <p:nvPr/>
        </p:nvSpPr>
        <p:spPr>
          <a:xfrm>
            <a:off x="6254752" y="5065286"/>
            <a:ext cx="214628" cy="213280"/>
          </a:xfrm>
          <a:custGeom>
            <a:avLst/>
            <a:gdLst/>
            <a:ahLst/>
            <a:cxnLst/>
            <a:rect l="0" t="0" r="0" b="0"/>
            <a:pathLst>
              <a:path w="214628" h="213280">
                <a:moveTo>
                  <a:pt x="54607" y="32493"/>
                </a:moveTo>
                <a:lnTo>
                  <a:pt x="54607" y="48403"/>
                </a:lnTo>
                <a:lnTo>
                  <a:pt x="53338" y="55799"/>
                </a:lnTo>
                <a:lnTo>
                  <a:pt x="51221" y="65811"/>
                </a:lnTo>
                <a:lnTo>
                  <a:pt x="48540" y="77565"/>
                </a:lnTo>
                <a:lnTo>
                  <a:pt x="46752" y="86671"/>
                </a:lnTo>
                <a:lnTo>
                  <a:pt x="45561" y="94012"/>
                </a:lnTo>
                <a:lnTo>
                  <a:pt x="44766" y="100175"/>
                </a:lnTo>
                <a:lnTo>
                  <a:pt x="44236" y="105555"/>
                </a:lnTo>
                <a:lnTo>
                  <a:pt x="43884" y="110411"/>
                </a:lnTo>
                <a:lnTo>
                  <a:pt x="43648" y="114919"/>
                </a:lnTo>
                <a:lnTo>
                  <a:pt x="42222" y="120463"/>
                </a:lnTo>
                <a:lnTo>
                  <a:pt x="40000" y="126700"/>
                </a:lnTo>
                <a:lnTo>
                  <a:pt x="37249" y="133398"/>
                </a:lnTo>
                <a:lnTo>
                  <a:pt x="35415" y="139133"/>
                </a:lnTo>
                <a:lnTo>
                  <a:pt x="34193" y="144227"/>
                </a:lnTo>
                <a:lnTo>
                  <a:pt x="33378" y="148892"/>
                </a:lnTo>
                <a:lnTo>
                  <a:pt x="32834" y="153272"/>
                </a:lnTo>
                <a:lnTo>
                  <a:pt x="32472" y="157463"/>
                </a:lnTo>
                <a:lnTo>
                  <a:pt x="32230" y="161527"/>
                </a:lnTo>
                <a:lnTo>
                  <a:pt x="29530" y="169315"/>
                </a:lnTo>
                <a:lnTo>
                  <a:pt x="25189" y="179588"/>
                </a:lnTo>
                <a:lnTo>
                  <a:pt x="19755" y="191517"/>
                </a:lnTo>
                <a:lnTo>
                  <a:pt x="14862" y="199469"/>
                </a:lnTo>
                <a:lnTo>
                  <a:pt x="10331" y="204771"/>
                </a:lnTo>
                <a:lnTo>
                  <a:pt x="0" y="213279"/>
                </a:lnTo>
                <a:lnTo>
                  <a:pt x="4279" y="208685"/>
                </a:lnTo>
                <a:lnTo>
                  <a:pt x="5815" y="205835"/>
                </a:lnTo>
                <a:lnTo>
                  <a:pt x="7522" y="199281"/>
                </a:lnTo>
                <a:lnTo>
                  <a:pt x="7977" y="194485"/>
                </a:lnTo>
                <a:lnTo>
                  <a:pt x="8280" y="188748"/>
                </a:lnTo>
                <a:lnTo>
                  <a:pt x="8483" y="182383"/>
                </a:lnTo>
                <a:lnTo>
                  <a:pt x="9888" y="174330"/>
                </a:lnTo>
                <a:lnTo>
                  <a:pt x="12094" y="165151"/>
                </a:lnTo>
                <a:lnTo>
                  <a:pt x="14835" y="155222"/>
                </a:lnTo>
                <a:lnTo>
                  <a:pt x="16662" y="146062"/>
                </a:lnTo>
                <a:lnTo>
                  <a:pt x="17881" y="137416"/>
                </a:lnTo>
                <a:lnTo>
                  <a:pt x="18693" y="129112"/>
                </a:lnTo>
                <a:lnTo>
                  <a:pt x="20504" y="119766"/>
                </a:lnTo>
                <a:lnTo>
                  <a:pt x="22983" y="109725"/>
                </a:lnTo>
                <a:lnTo>
                  <a:pt x="25904" y="99221"/>
                </a:lnTo>
                <a:lnTo>
                  <a:pt x="27852" y="88409"/>
                </a:lnTo>
                <a:lnTo>
                  <a:pt x="29150" y="77390"/>
                </a:lnTo>
                <a:lnTo>
                  <a:pt x="30016" y="66235"/>
                </a:lnTo>
                <a:lnTo>
                  <a:pt x="31863" y="57528"/>
                </a:lnTo>
                <a:lnTo>
                  <a:pt x="34365" y="50453"/>
                </a:lnTo>
                <a:lnTo>
                  <a:pt x="37303" y="44466"/>
                </a:lnTo>
                <a:lnTo>
                  <a:pt x="39261" y="39205"/>
                </a:lnTo>
                <a:lnTo>
                  <a:pt x="40566" y="34428"/>
                </a:lnTo>
                <a:lnTo>
                  <a:pt x="41437" y="29973"/>
                </a:lnTo>
                <a:lnTo>
                  <a:pt x="42017" y="25733"/>
                </a:lnTo>
                <a:lnTo>
                  <a:pt x="42404" y="21637"/>
                </a:lnTo>
                <a:lnTo>
                  <a:pt x="42662" y="17635"/>
                </a:lnTo>
                <a:lnTo>
                  <a:pt x="44103" y="14968"/>
                </a:lnTo>
                <a:lnTo>
                  <a:pt x="46335" y="13190"/>
                </a:lnTo>
                <a:lnTo>
                  <a:pt x="49093" y="12005"/>
                </a:lnTo>
                <a:lnTo>
                  <a:pt x="55543" y="7300"/>
                </a:lnTo>
                <a:lnTo>
                  <a:pt x="59042" y="4268"/>
                </a:lnTo>
                <a:lnTo>
                  <a:pt x="63913" y="2246"/>
                </a:lnTo>
                <a:lnTo>
                  <a:pt x="69701" y="899"/>
                </a:lnTo>
                <a:lnTo>
                  <a:pt x="76100" y="0"/>
                </a:lnTo>
                <a:lnTo>
                  <a:pt x="81636" y="671"/>
                </a:lnTo>
                <a:lnTo>
                  <a:pt x="86596" y="2389"/>
                </a:lnTo>
                <a:lnTo>
                  <a:pt x="91174" y="4804"/>
                </a:lnTo>
                <a:lnTo>
                  <a:pt x="98035" y="8953"/>
                </a:lnTo>
                <a:lnTo>
                  <a:pt x="115818" y="20338"/>
                </a:lnTo>
                <a:lnTo>
                  <a:pt x="123355" y="25660"/>
                </a:lnTo>
                <a:lnTo>
                  <a:pt x="129649" y="30478"/>
                </a:lnTo>
                <a:lnTo>
                  <a:pt x="135116" y="34960"/>
                </a:lnTo>
                <a:lnTo>
                  <a:pt x="184453" y="72660"/>
                </a:lnTo>
                <a:lnTo>
                  <a:pt x="188161" y="75781"/>
                </a:lnTo>
                <a:lnTo>
                  <a:pt x="191904" y="79132"/>
                </a:lnTo>
                <a:lnTo>
                  <a:pt x="200966" y="87567"/>
                </a:lnTo>
                <a:lnTo>
                  <a:pt x="202980" y="88259"/>
                </a:lnTo>
                <a:lnTo>
                  <a:pt x="205592" y="88721"/>
                </a:lnTo>
                <a:lnTo>
                  <a:pt x="214627" y="1010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24"/>
          <p:cNvSpPr/>
          <p:nvPr/>
        </p:nvSpPr>
        <p:spPr>
          <a:xfrm>
            <a:off x="7040880" y="5326379"/>
            <a:ext cx="1348740" cy="720091"/>
          </a:xfrm>
          <a:custGeom>
            <a:avLst/>
            <a:gdLst/>
            <a:ahLst/>
            <a:cxnLst/>
            <a:rect l="0" t="0" r="0" b="0"/>
            <a:pathLst>
              <a:path w="1348740" h="720091">
                <a:moveTo>
                  <a:pt x="0" y="720090"/>
                </a:moveTo>
                <a:lnTo>
                  <a:pt x="6068" y="714023"/>
                </a:lnTo>
                <a:lnTo>
                  <a:pt x="36709" y="693222"/>
                </a:lnTo>
                <a:lnTo>
                  <a:pt x="49118" y="681932"/>
                </a:lnTo>
                <a:lnTo>
                  <a:pt x="53065" y="679411"/>
                </a:lnTo>
                <a:lnTo>
                  <a:pt x="64688" y="674594"/>
                </a:lnTo>
                <a:lnTo>
                  <a:pt x="76175" y="666957"/>
                </a:lnTo>
                <a:lnTo>
                  <a:pt x="87622" y="662861"/>
                </a:lnTo>
                <a:lnTo>
                  <a:pt x="99057" y="654167"/>
                </a:lnTo>
                <a:lnTo>
                  <a:pt x="121073" y="636466"/>
                </a:lnTo>
                <a:lnTo>
                  <a:pt x="140170" y="624504"/>
                </a:lnTo>
                <a:lnTo>
                  <a:pt x="176701" y="606477"/>
                </a:lnTo>
                <a:lnTo>
                  <a:pt x="224404" y="576217"/>
                </a:lnTo>
                <a:lnTo>
                  <a:pt x="253404" y="557087"/>
                </a:lnTo>
                <a:lnTo>
                  <a:pt x="291694" y="535885"/>
                </a:lnTo>
                <a:lnTo>
                  <a:pt x="331820" y="514663"/>
                </a:lnTo>
                <a:lnTo>
                  <a:pt x="475636" y="442271"/>
                </a:lnTo>
                <a:lnTo>
                  <a:pt x="497990" y="427705"/>
                </a:lnTo>
                <a:lnTo>
                  <a:pt x="522318" y="411071"/>
                </a:lnTo>
                <a:lnTo>
                  <a:pt x="552835" y="392027"/>
                </a:lnTo>
                <a:lnTo>
                  <a:pt x="578868" y="373625"/>
                </a:lnTo>
                <a:lnTo>
                  <a:pt x="609949" y="353980"/>
                </a:lnTo>
                <a:lnTo>
                  <a:pt x="754994" y="269910"/>
                </a:lnTo>
                <a:lnTo>
                  <a:pt x="795292" y="249500"/>
                </a:lnTo>
                <a:lnTo>
                  <a:pt x="885169" y="206563"/>
                </a:lnTo>
                <a:lnTo>
                  <a:pt x="920313" y="188509"/>
                </a:lnTo>
                <a:lnTo>
                  <a:pt x="946282" y="173932"/>
                </a:lnTo>
                <a:lnTo>
                  <a:pt x="966135" y="161675"/>
                </a:lnTo>
                <a:lnTo>
                  <a:pt x="1005126" y="141282"/>
                </a:lnTo>
                <a:lnTo>
                  <a:pt x="1199675" y="50765"/>
                </a:lnTo>
                <a:lnTo>
                  <a:pt x="1253364" y="29669"/>
                </a:lnTo>
                <a:lnTo>
                  <a:pt x="1279140" y="14710"/>
                </a:lnTo>
                <a:lnTo>
                  <a:pt x="1294673" y="9015"/>
                </a:lnTo>
                <a:lnTo>
                  <a:pt x="1306930" y="4007"/>
                </a:lnTo>
                <a:lnTo>
                  <a:pt x="1320971" y="1188"/>
                </a:lnTo>
                <a:lnTo>
                  <a:pt x="134873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25"/>
          <p:cNvSpPr/>
          <p:nvPr/>
        </p:nvSpPr>
        <p:spPr>
          <a:xfrm>
            <a:off x="7418069" y="5818050"/>
            <a:ext cx="159853" cy="159840"/>
          </a:xfrm>
          <a:custGeom>
            <a:avLst/>
            <a:gdLst/>
            <a:ahLst/>
            <a:cxnLst/>
            <a:rect l="0" t="0" r="0" b="0"/>
            <a:pathLst>
              <a:path w="159853" h="159840">
                <a:moveTo>
                  <a:pt x="0" y="22679"/>
                </a:moveTo>
                <a:lnTo>
                  <a:pt x="15909" y="6771"/>
                </a:lnTo>
                <a:lnTo>
                  <a:pt x="20766" y="4453"/>
                </a:lnTo>
                <a:lnTo>
                  <a:pt x="26544" y="2909"/>
                </a:lnTo>
                <a:lnTo>
                  <a:pt x="32936" y="1879"/>
                </a:lnTo>
                <a:lnTo>
                  <a:pt x="38468" y="1193"/>
                </a:lnTo>
                <a:lnTo>
                  <a:pt x="43425" y="735"/>
                </a:lnTo>
                <a:lnTo>
                  <a:pt x="48000" y="430"/>
                </a:lnTo>
                <a:lnTo>
                  <a:pt x="53591" y="226"/>
                </a:lnTo>
                <a:lnTo>
                  <a:pt x="66574" y="0"/>
                </a:lnTo>
                <a:lnTo>
                  <a:pt x="72323" y="1210"/>
                </a:lnTo>
                <a:lnTo>
                  <a:pt x="77426" y="3286"/>
                </a:lnTo>
                <a:lnTo>
                  <a:pt x="88672" y="9676"/>
                </a:lnTo>
                <a:lnTo>
                  <a:pt x="89595" y="11471"/>
                </a:lnTo>
                <a:lnTo>
                  <a:pt x="90210" y="13937"/>
                </a:lnTo>
                <a:lnTo>
                  <a:pt x="90620" y="16851"/>
                </a:lnTo>
                <a:lnTo>
                  <a:pt x="90893" y="21334"/>
                </a:lnTo>
                <a:lnTo>
                  <a:pt x="91198" y="33088"/>
                </a:lnTo>
                <a:lnTo>
                  <a:pt x="91368" y="47918"/>
                </a:lnTo>
                <a:lnTo>
                  <a:pt x="90123" y="50935"/>
                </a:lnTo>
                <a:lnTo>
                  <a:pt x="88022" y="52947"/>
                </a:lnTo>
                <a:lnTo>
                  <a:pt x="85352" y="54288"/>
                </a:lnTo>
                <a:lnTo>
                  <a:pt x="83571" y="56452"/>
                </a:lnTo>
                <a:lnTo>
                  <a:pt x="82384" y="59164"/>
                </a:lnTo>
                <a:lnTo>
                  <a:pt x="80479" y="66575"/>
                </a:lnTo>
                <a:lnTo>
                  <a:pt x="76832" y="70975"/>
                </a:lnTo>
                <a:lnTo>
                  <a:pt x="70211" y="78080"/>
                </a:lnTo>
                <a:lnTo>
                  <a:pt x="58882" y="89517"/>
                </a:lnTo>
                <a:lnTo>
                  <a:pt x="63732" y="84675"/>
                </a:lnTo>
                <a:lnTo>
                  <a:pt x="65347" y="81791"/>
                </a:lnTo>
                <a:lnTo>
                  <a:pt x="66426" y="78597"/>
                </a:lnTo>
                <a:lnTo>
                  <a:pt x="67144" y="75198"/>
                </a:lnTo>
                <a:lnTo>
                  <a:pt x="68893" y="72931"/>
                </a:lnTo>
                <a:lnTo>
                  <a:pt x="71328" y="71421"/>
                </a:lnTo>
                <a:lnTo>
                  <a:pt x="74223" y="70413"/>
                </a:lnTo>
                <a:lnTo>
                  <a:pt x="77423" y="68472"/>
                </a:lnTo>
                <a:lnTo>
                  <a:pt x="80825" y="65908"/>
                </a:lnTo>
                <a:lnTo>
                  <a:pt x="84363" y="62929"/>
                </a:lnTo>
                <a:lnTo>
                  <a:pt x="87992" y="60942"/>
                </a:lnTo>
                <a:lnTo>
                  <a:pt x="91681" y="59617"/>
                </a:lnTo>
                <a:lnTo>
                  <a:pt x="100660" y="57492"/>
                </a:lnTo>
                <a:lnTo>
                  <a:pt x="105275" y="53816"/>
                </a:lnTo>
                <a:lnTo>
                  <a:pt x="108284" y="51057"/>
                </a:lnTo>
                <a:lnTo>
                  <a:pt x="111558" y="49218"/>
                </a:lnTo>
                <a:lnTo>
                  <a:pt x="115013" y="47991"/>
                </a:lnTo>
                <a:lnTo>
                  <a:pt x="118585" y="47174"/>
                </a:lnTo>
                <a:lnTo>
                  <a:pt x="123507" y="47900"/>
                </a:lnTo>
                <a:lnTo>
                  <a:pt x="129328" y="49653"/>
                </a:lnTo>
                <a:lnTo>
                  <a:pt x="144785" y="55524"/>
                </a:lnTo>
                <a:lnTo>
                  <a:pt x="147325" y="56006"/>
                </a:lnTo>
                <a:lnTo>
                  <a:pt x="150286" y="56327"/>
                </a:lnTo>
                <a:lnTo>
                  <a:pt x="153531" y="56541"/>
                </a:lnTo>
                <a:lnTo>
                  <a:pt x="155695" y="57954"/>
                </a:lnTo>
                <a:lnTo>
                  <a:pt x="157136" y="60166"/>
                </a:lnTo>
                <a:lnTo>
                  <a:pt x="159450" y="66773"/>
                </a:lnTo>
                <a:lnTo>
                  <a:pt x="159767" y="71064"/>
                </a:lnTo>
                <a:lnTo>
                  <a:pt x="159852" y="73985"/>
                </a:lnTo>
                <a:lnTo>
                  <a:pt x="158638" y="78473"/>
                </a:lnTo>
                <a:lnTo>
                  <a:pt x="156559" y="84006"/>
                </a:lnTo>
                <a:lnTo>
                  <a:pt x="150164" y="98999"/>
                </a:lnTo>
                <a:lnTo>
                  <a:pt x="148370" y="101499"/>
                </a:lnTo>
                <a:lnTo>
                  <a:pt x="145903" y="104436"/>
                </a:lnTo>
                <a:lnTo>
                  <a:pt x="142989" y="107663"/>
                </a:lnTo>
                <a:lnTo>
                  <a:pt x="141046" y="111085"/>
                </a:lnTo>
                <a:lnTo>
                  <a:pt x="139751" y="114637"/>
                </a:lnTo>
                <a:lnTo>
                  <a:pt x="138888" y="118274"/>
                </a:lnTo>
                <a:lnTo>
                  <a:pt x="137041" y="120699"/>
                </a:lnTo>
                <a:lnTo>
                  <a:pt x="134542" y="122316"/>
                </a:lnTo>
                <a:lnTo>
                  <a:pt x="131605" y="123394"/>
                </a:lnTo>
                <a:lnTo>
                  <a:pt x="127107" y="126652"/>
                </a:lnTo>
                <a:lnTo>
                  <a:pt x="121568" y="131365"/>
                </a:lnTo>
                <a:lnTo>
                  <a:pt x="115335" y="137046"/>
                </a:lnTo>
                <a:lnTo>
                  <a:pt x="109911" y="140834"/>
                </a:lnTo>
                <a:lnTo>
                  <a:pt x="105024" y="143359"/>
                </a:lnTo>
                <a:lnTo>
                  <a:pt x="100496" y="145042"/>
                </a:lnTo>
                <a:lnTo>
                  <a:pt x="96207" y="147435"/>
                </a:lnTo>
                <a:lnTo>
                  <a:pt x="92079" y="150300"/>
                </a:lnTo>
                <a:lnTo>
                  <a:pt x="83587" y="157013"/>
                </a:lnTo>
                <a:lnTo>
                  <a:pt x="68581" y="1598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6"/>
          <p:cNvSpPr/>
          <p:nvPr/>
        </p:nvSpPr>
        <p:spPr>
          <a:xfrm>
            <a:off x="7625550" y="5760719"/>
            <a:ext cx="89658" cy="102817"/>
          </a:xfrm>
          <a:custGeom>
            <a:avLst/>
            <a:gdLst/>
            <a:ahLst/>
            <a:cxnLst/>
            <a:rect l="0" t="0" r="0" b="0"/>
            <a:pathLst>
              <a:path w="89658" h="102817">
                <a:moveTo>
                  <a:pt x="32550" y="11431"/>
                </a:moveTo>
                <a:lnTo>
                  <a:pt x="26482" y="11431"/>
                </a:lnTo>
                <a:lnTo>
                  <a:pt x="24694" y="12701"/>
                </a:lnTo>
                <a:lnTo>
                  <a:pt x="23503" y="14817"/>
                </a:lnTo>
                <a:lnTo>
                  <a:pt x="22708" y="17498"/>
                </a:lnTo>
                <a:lnTo>
                  <a:pt x="20908" y="19285"/>
                </a:lnTo>
                <a:lnTo>
                  <a:pt x="18439" y="20477"/>
                </a:lnTo>
                <a:lnTo>
                  <a:pt x="15523" y="21271"/>
                </a:lnTo>
                <a:lnTo>
                  <a:pt x="13578" y="25611"/>
                </a:lnTo>
                <a:lnTo>
                  <a:pt x="12282" y="32314"/>
                </a:lnTo>
                <a:lnTo>
                  <a:pt x="11418" y="40593"/>
                </a:lnTo>
                <a:lnTo>
                  <a:pt x="9572" y="46112"/>
                </a:lnTo>
                <a:lnTo>
                  <a:pt x="7071" y="49791"/>
                </a:lnTo>
                <a:lnTo>
                  <a:pt x="4134" y="52245"/>
                </a:lnTo>
                <a:lnTo>
                  <a:pt x="2176" y="55150"/>
                </a:lnTo>
                <a:lnTo>
                  <a:pt x="871" y="58357"/>
                </a:lnTo>
                <a:lnTo>
                  <a:pt x="0" y="61765"/>
                </a:lnTo>
                <a:lnTo>
                  <a:pt x="690" y="64036"/>
                </a:lnTo>
                <a:lnTo>
                  <a:pt x="2420" y="65551"/>
                </a:lnTo>
                <a:lnTo>
                  <a:pt x="4843" y="66561"/>
                </a:lnTo>
                <a:lnTo>
                  <a:pt x="6459" y="68504"/>
                </a:lnTo>
                <a:lnTo>
                  <a:pt x="7536" y="71069"/>
                </a:lnTo>
                <a:lnTo>
                  <a:pt x="9264" y="78244"/>
                </a:lnTo>
                <a:lnTo>
                  <a:pt x="10676" y="80103"/>
                </a:lnTo>
                <a:lnTo>
                  <a:pt x="12887" y="82612"/>
                </a:lnTo>
                <a:lnTo>
                  <a:pt x="18731" y="88787"/>
                </a:lnTo>
                <a:lnTo>
                  <a:pt x="30479" y="100765"/>
                </a:lnTo>
                <a:lnTo>
                  <a:pt x="32439" y="101467"/>
                </a:lnTo>
                <a:lnTo>
                  <a:pt x="35015" y="101935"/>
                </a:lnTo>
                <a:lnTo>
                  <a:pt x="38003" y="102247"/>
                </a:lnTo>
                <a:lnTo>
                  <a:pt x="41265" y="102454"/>
                </a:lnTo>
                <a:lnTo>
                  <a:pt x="44711" y="102594"/>
                </a:lnTo>
                <a:lnTo>
                  <a:pt x="51924" y="102747"/>
                </a:lnTo>
                <a:lnTo>
                  <a:pt x="59363" y="102816"/>
                </a:lnTo>
                <a:lnTo>
                  <a:pt x="61855" y="101564"/>
                </a:lnTo>
                <a:lnTo>
                  <a:pt x="63517" y="99460"/>
                </a:lnTo>
                <a:lnTo>
                  <a:pt x="64624" y="96786"/>
                </a:lnTo>
                <a:lnTo>
                  <a:pt x="66633" y="95004"/>
                </a:lnTo>
                <a:lnTo>
                  <a:pt x="69242" y="93817"/>
                </a:lnTo>
                <a:lnTo>
                  <a:pt x="72251" y="93025"/>
                </a:lnTo>
                <a:lnTo>
                  <a:pt x="74257" y="91226"/>
                </a:lnTo>
                <a:lnTo>
                  <a:pt x="75595" y="88758"/>
                </a:lnTo>
                <a:lnTo>
                  <a:pt x="77741" y="81738"/>
                </a:lnTo>
                <a:lnTo>
                  <a:pt x="79188" y="79893"/>
                </a:lnTo>
                <a:lnTo>
                  <a:pt x="81421" y="77392"/>
                </a:lnTo>
                <a:lnTo>
                  <a:pt x="88064" y="70321"/>
                </a:lnTo>
                <a:lnTo>
                  <a:pt x="88610" y="67201"/>
                </a:lnTo>
                <a:lnTo>
                  <a:pt x="88973" y="62581"/>
                </a:lnTo>
                <a:lnTo>
                  <a:pt x="89376" y="51944"/>
                </a:lnTo>
                <a:lnTo>
                  <a:pt x="89657" y="36866"/>
                </a:lnTo>
                <a:lnTo>
                  <a:pt x="88401" y="34738"/>
                </a:lnTo>
                <a:lnTo>
                  <a:pt x="86294" y="32049"/>
                </a:lnTo>
                <a:lnTo>
                  <a:pt x="83618" y="28986"/>
                </a:lnTo>
                <a:lnTo>
                  <a:pt x="81836" y="25674"/>
                </a:lnTo>
                <a:lnTo>
                  <a:pt x="80647" y="22196"/>
                </a:lnTo>
                <a:lnTo>
                  <a:pt x="78739" y="13557"/>
                </a:lnTo>
                <a:lnTo>
                  <a:pt x="74773" y="11578"/>
                </a:lnTo>
                <a:lnTo>
                  <a:pt x="68319" y="8989"/>
                </a:lnTo>
                <a:lnTo>
                  <a:pt x="325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27"/>
          <p:cNvSpPr/>
          <p:nvPr/>
        </p:nvSpPr>
        <p:spPr>
          <a:xfrm>
            <a:off x="6938009" y="5646699"/>
            <a:ext cx="171390" cy="194031"/>
          </a:xfrm>
          <a:custGeom>
            <a:avLst/>
            <a:gdLst/>
            <a:ahLst/>
            <a:cxnLst/>
            <a:rect l="0" t="0" r="0" b="0"/>
            <a:pathLst>
              <a:path w="171390" h="194031">
                <a:moveTo>
                  <a:pt x="0" y="79730"/>
                </a:moveTo>
                <a:lnTo>
                  <a:pt x="0" y="73663"/>
                </a:lnTo>
                <a:lnTo>
                  <a:pt x="2541" y="71875"/>
                </a:lnTo>
                <a:lnTo>
                  <a:pt x="6774" y="70684"/>
                </a:lnTo>
                <a:lnTo>
                  <a:pt x="12137" y="69889"/>
                </a:lnTo>
                <a:lnTo>
                  <a:pt x="16981" y="68090"/>
                </a:lnTo>
                <a:lnTo>
                  <a:pt x="21480" y="65620"/>
                </a:lnTo>
                <a:lnTo>
                  <a:pt x="25751" y="62703"/>
                </a:lnTo>
                <a:lnTo>
                  <a:pt x="32408" y="59489"/>
                </a:lnTo>
                <a:lnTo>
                  <a:pt x="40655" y="56076"/>
                </a:lnTo>
                <a:lnTo>
                  <a:pt x="49963" y="52531"/>
                </a:lnTo>
                <a:lnTo>
                  <a:pt x="59980" y="46357"/>
                </a:lnTo>
                <a:lnTo>
                  <a:pt x="70466" y="38432"/>
                </a:lnTo>
                <a:lnTo>
                  <a:pt x="81267" y="29338"/>
                </a:lnTo>
                <a:lnTo>
                  <a:pt x="92278" y="22006"/>
                </a:lnTo>
                <a:lnTo>
                  <a:pt x="103429" y="15847"/>
                </a:lnTo>
                <a:lnTo>
                  <a:pt x="114673" y="10471"/>
                </a:lnTo>
                <a:lnTo>
                  <a:pt x="123439" y="6888"/>
                </a:lnTo>
                <a:lnTo>
                  <a:pt x="130553" y="4499"/>
                </a:lnTo>
                <a:lnTo>
                  <a:pt x="136566" y="2906"/>
                </a:lnTo>
                <a:lnTo>
                  <a:pt x="141844" y="1844"/>
                </a:lnTo>
                <a:lnTo>
                  <a:pt x="146633" y="1136"/>
                </a:lnTo>
                <a:lnTo>
                  <a:pt x="151096" y="664"/>
                </a:lnTo>
                <a:lnTo>
                  <a:pt x="155340" y="350"/>
                </a:lnTo>
                <a:lnTo>
                  <a:pt x="159441" y="140"/>
                </a:lnTo>
                <a:lnTo>
                  <a:pt x="163444" y="0"/>
                </a:lnTo>
                <a:lnTo>
                  <a:pt x="166113" y="1177"/>
                </a:lnTo>
                <a:lnTo>
                  <a:pt x="167892" y="3232"/>
                </a:lnTo>
                <a:lnTo>
                  <a:pt x="169078" y="5871"/>
                </a:lnTo>
                <a:lnTo>
                  <a:pt x="169869" y="11441"/>
                </a:lnTo>
                <a:lnTo>
                  <a:pt x="170396" y="18964"/>
                </a:lnTo>
                <a:lnTo>
                  <a:pt x="171138" y="40982"/>
                </a:lnTo>
                <a:lnTo>
                  <a:pt x="171357" y="58936"/>
                </a:lnTo>
                <a:lnTo>
                  <a:pt x="171389" y="65867"/>
                </a:lnTo>
                <a:lnTo>
                  <a:pt x="170140" y="75568"/>
                </a:lnTo>
                <a:lnTo>
                  <a:pt x="168037" y="87116"/>
                </a:lnTo>
                <a:lnTo>
                  <a:pt x="165365" y="99894"/>
                </a:lnTo>
                <a:lnTo>
                  <a:pt x="163583" y="112223"/>
                </a:lnTo>
                <a:lnTo>
                  <a:pt x="162396" y="124252"/>
                </a:lnTo>
                <a:lnTo>
                  <a:pt x="161076" y="145238"/>
                </a:lnTo>
                <a:lnTo>
                  <a:pt x="160490" y="158798"/>
                </a:lnTo>
                <a:lnTo>
                  <a:pt x="160062" y="179925"/>
                </a:lnTo>
                <a:lnTo>
                  <a:pt x="160021" y="194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8"/>
          <p:cNvSpPr/>
          <p:nvPr/>
        </p:nvSpPr>
        <p:spPr>
          <a:xfrm>
            <a:off x="7167221" y="5571397"/>
            <a:ext cx="159207" cy="189306"/>
          </a:xfrm>
          <a:custGeom>
            <a:avLst/>
            <a:gdLst/>
            <a:ahLst/>
            <a:cxnLst/>
            <a:rect l="0" t="0" r="0" b="0"/>
            <a:pathLst>
              <a:path w="159207" h="189306">
                <a:moveTo>
                  <a:pt x="33679" y="17872"/>
                </a:moveTo>
                <a:lnTo>
                  <a:pt x="27611" y="23940"/>
                </a:lnTo>
                <a:lnTo>
                  <a:pt x="25823" y="26997"/>
                </a:lnTo>
                <a:lnTo>
                  <a:pt x="24632" y="30306"/>
                </a:lnTo>
                <a:lnTo>
                  <a:pt x="23837" y="33781"/>
                </a:lnTo>
                <a:lnTo>
                  <a:pt x="23308" y="37368"/>
                </a:lnTo>
                <a:lnTo>
                  <a:pt x="22954" y="41030"/>
                </a:lnTo>
                <a:lnTo>
                  <a:pt x="22719" y="44740"/>
                </a:lnTo>
                <a:lnTo>
                  <a:pt x="22457" y="52251"/>
                </a:lnTo>
                <a:lnTo>
                  <a:pt x="22388" y="56031"/>
                </a:lnTo>
                <a:lnTo>
                  <a:pt x="21072" y="62361"/>
                </a:lnTo>
                <a:lnTo>
                  <a:pt x="18924" y="70392"/>
                </a:lnTo>
                <a:lnTo>
                  <a:pt x="16222" y="79556"/>
                </a:lnTo>
                <a:lnTo>
                  <a:pt x="9833" y="103284"/>
                </a:lnTo>
                <a:lnTo>
                  <a:pt x="6352" y="116723"/>
                </a:lnTo>
                <a:lnTo>
                  <a:pt x="4031" y="126953"/>
                </a:lnTo>
                <a:lnTo>
                  <a:pt x="2484" y="135043"/>
                </a:lnTo>
                <a:lnTo>
                  <a:pt x="1452" y="141706"/>
                </a:lnTo>
                <a:lnTo>
                  <a:pt x="764" y="147418"/>
                </a:lnTo>
                <a:lnTo>
                  <a:pt x="306" y="152497"/>
                </a:lnTo>
                <a:lnTo>
                  <a:pt x="0" y="157151"/>
                </a:lnTo>
                <a:lnTo>
                  <a:pt x="1067" y="161525"/>
                </a:lnTo>
                <a:lnTo>
                  <a:pt x="3047" y="165711"/>
                </a:lnTo>
                <a:lnTo>
                  <a:pt x="5638" y="169771"/>
                </a:lnTo>
                <a:lnTo>
                  <a:pt x="7365" y="173748"/>
                </a:lnTo>
                <a:lnTo>
                  <a:pt x="8516" y="177670"/>
                </a:lnTo>
                <a:lnTo>
                  <a:pt x="9284" y="181554"/>
                </a:lnTo>
                <a:lnTo>
                  <a:pt x="11065" y="184143"/>
                </a:lnTo>
                <a:lnTo>
                  <a:pt x="13523" y="185870"/>
                </a:lnTo>
                <a:lnTo>
                  <a:pt x="16431" y="187020"/>
                </a:lnTo>
                <a:lnTo>
                  <a:pt x="19641" y="187788"/>
                </a:lnTo>
                <a:lnTo>
                  <a:pt x="23050" y="188299"/>
                </a:lnTo>
                <a:lnTo>
                  <a:pt x="31579" y="189120"/>
                </a:lnTo>
                <a:lnTo>
                  <a:pt x="36132" y="189233"/>
                </a:lnTo>
                <a:lnTo>
                  <a:pt x="49404" y="189305"/>
                </a:lnTo>
                <a:lnTo>
                  <a:pt x="54322" y="188040"/>
                </a:lnTo>
                <a:lnTo>
                  <a:pt x="60141" y="185928"/>
                </a:lnTo>
                <a:lnTo>
                  <a:pt x="66560" y="183249"/>
                </a:lnTo>
                <a:lnTo>
                  <a:pt x="73379" y="178924"/>
                </a:lnTo>
                <a:lnTo>
                  <a:pt x="80466" y="173500"/>
                </a:lnTo>
                <a:lnTo>
                  <a:pt x="87730" y="167344"/>
                </a:lnTo>
                <a:lnTo>
                  <a:pt x="95113" y="160700"/>
                </a:lnTo>
                <a:lnTo>
                  <a:pt x="110089" y="146545"/>
                </a:lnTo>
                <a:lnTo>
                  <a:pt x="116369" y="141754"/>
                </a:lnTo>
                <a:lnTo>
                  <a:pt x="121826" y="138560"/>
                </a:lnTo>
                <a:lnTo>
                  <a:pt x="126733" y="136431"/>
                </a:lnTo>
                <a:lnTo>
                  <a:pt x="131275" y="133741"/>
                </a:lnTo>
                <a:lnTo>
                  <a:pt x="135573" y="130678"/>
                </a:lnTo>
                <a:lnTo>
                  <a:pt x="139708" y="127366"/>
                </a:lnTo>
                <a:lnTo>
                  <a:pt x="143735" y="123888"/>
                </a:lnTo>
                <a:lnTo>
                  <a:pt x="147689" y="120300"/>
                </a:lnTo>
                <a:lnTo>
                  <a:pt x="151595" y="116637"/>
                </a:lnTo>
                <a:lnTo>
                  <a:pt x="154200" y="111656"/>
                </a:lnTo>
                <a:lnTo>
                  <a:pt x="155936" y="105795"/>
                </a:lnTo>
                <a:lnTo>
                  <a:pt x="157093" y="99347"/>
                </a:lnTo>
                <a:lnTo>
                  <a:pt x="157865" y="93779"/>
                </a:lnTo>
                <a:lnTo>
                  <a:pt x="158380" y="88797"/>
                </a:lnTo>
                <a:lnTo>
                  <a:pt x="158723" y="84206"/>
                </a:lnTo>
                <a:lnTo>
                  <a:pt x="158951" y="78605"/>
                </a:lnTo>
                <a:lnTo>
                  <a:pt x="159206" y="65608"/>
                </a:lnTo>
                <a:lnTo>
                  <a:pt x="158003" y="58586"/>
                </a:lnTo>
                <a:lnTo>
                  <a:pt x="155932" y="51365"/>
                </a:lnTo>
                <a:lnTo>
                  <a:pt x="153281" y="44011"/>
                </a:lnTo>
                <a:lnTo>
                  <a:pt x="150243" y="37838"/>
                </a:lnTo>
                <a:lnTo>
                  <a:pt x="146948" y="32453"/>
                </a:lnTo>
                <a:lnTo>
                  <a:pt x="143482" y="27593"/>
                </a:lnTo>
                <a:lnTo>
                  <a:pt x="139901" y="23083"/>
                </a:lnTo>
                <a:lnTo>
                  <a:pt x="136244" y="18806"/>
                </a:lnTo>
                <a:lnTo>
                  <a:pt x="132535" y="14684"/>
                </a:lnTo>
                <a:lnTo>
                  <a:pt x="128793" y="11937"/>
                </a:lnTo>
                <a:lnTo>
                  <a:pt x="125029" y="10106"/>
                </a:lnTo>
                <a:lnTo>
                  <a:pt x="115929" y="7166"/>
                </a:lnTo>
                <a:lnTo>
                  <a:pt x="112642" y="5655"/>
                </a:lnTo>
                <a:lnTo>
                  <a:pt x="102217" y="589"/>
                </a:lnTo>
                <a:lnTo>
                  <a:pt x="97151" y="0"/>
                </a:lnTo>
                <a:lnTo>
                  <a:pt x="92504" y="878"/>
                </a:lnTo>
                <a:lnTo>
                  <a:pt x="88135" y="2732"/>
                </a:lnTo>
                <a:lnTo>
                  <a:pt x="83953" y="3969"/>
                </a:lnTo>
                <a:lnTo>
                  <a:pt x="79895" y="4794"/>
                </a:lnTo>
                <a:lnTo>
                  <a:pt x="67969" y="64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9"/>
          <p:cNvSpPr/>
          <p:nvPr/>
        </p:nvSpPr>
        <p:spPr>
          <a:xfrm>
            <a:off x="8229600" y="5246523"/>
            <a:ext cx="274161" cy="194157"/>
          </a:xfrm>
          <a:custGeom>
            <a:avLst/>
            <a:gdLst/>
            <a:ahLst/>
            <a:cxnLst/>
            <a:rect l="0" t="0" r="0" b="0"/>
            <a:pathLst>
              <a:path w="274161" h="194157">
                <a:moveTo>
                  <a:pt x="0" y="22706"/>
                </a:moveTo>
                <a:lnTo>
                  <a:pt x="0" y="28774"/>
                </a:lnTo>
                <a:lnTo>
                  <a:pt x="1270" y="30561"/>
                </a:lnTo>
                <a:lnTo>
                  <a:pt x="3386" y="31753"/>
                </a:lnTo>
                <a:lnTo>
                  <a:pt x="9841" y="33665"/>
                </a:lnTo>
                <a:lnTo>
                  <a:pt x="17497" y="33927"/>
                </a:lnTo>
                <a:lnTo>
                  <a:pt x="68898" y="34124"/>
                </a:lnTo>
                <a:lnTo>
                  <a:pt x="75142" y="32858"/>
                </a:lnTo>
                <a:lnTo>
                  <a:pt x="81844" y="30744"/>
                </a:lnTo>
                <a:lnTo>
                  <a:pt x="88852" y="28065"/>
                </a:lnTo>
                <a:lnTo>
                  <a:pt x="96065" y="26279"/>
                </a:lnTo>
                <a:lnTo>
                  <a:pt x="103413" y="25088"/>
                </a:lnTo>
                <a:lnTo>
                  <a:pt x="110852" y="24294"/>
                </a:lnTo>
                <a:lnTo>
                  <a:pt x="118351" y="22495"/>
                </a:lnTo>
                <a:lnTo>
                  <a:pt x="125890" y="20025"/>
                </a:lnTo>
                <a:lnTo>
                  <a:pt x="133457" y="17109"/>
                </a:lnTo>
                <a:lnTo>
                  <a:pt x="139772" y="15165"/>
                </a:lnTo>
                <a:lnTo>
                  <a:pt x="145250" y="13869"/>
                </a:lnTo>
                <a:lnTo>
                  <a:pt x="150174" y="13005"/>
                </a:lnTo>
                <a:lnTo>
                  <a:pt x="155995" y="11159"/>
                </a:lnTo>
                <a:lnTo>
                  <a:pt x="162417" y="8658"/>
                </a:lnTo>
                <a:lnTo>
                  <a:pt x="169238" y="5721"/>
                </a:lnTo>
                <a:lnTo>
                  <a:pt x="176325" y="3763"/>
                </a:lnTo>
                <a:lnTo>
                  <a:pt x="183590" y="2457"/>
                </a:lnTo>
                <a:lnTo>
                  <a:pt x="190973" y="1587"/>
                </a:lnTo>
                <a:lnTo>
                  <a:pt x="199706" y="1007"/>
                </a:lnTo>
                <a:lnTo>
                  <a:pt x="209337" y="620"/>
                </a:lnTo>
                <a:lnTo>
                  <a:pt x="240034" y="0"/>
                </a:lnTo>
                <a:lnTo>
                  <a:pt x="245113" y="1218"/>
                </a:lnTo>
                <a:lnTo>
                  <a:pt x="249768" y="3301"/>
                </a:lnTo>
                <a:lnTo>
                  <a:pt x="260298" y="9701"/>
                </a:lnTo>
                <a:lnTo>
                  <a:pt x="265124" y="13963"/>
                </a:lnTo>
                <a:lnTo>
                  <a:pt x="272504" y="20979"/>
                </a:lnTo>
                <a:lnTo>
                  <a:pt x="273109" y="22825"/>
                </a:lnTo>
                <a:lnTo>
                  <a:pt x="273781" y="28262"/>
                </a:lnTo>
                <a:lnTo>
                  <a:pt x="274160" y="32396"/>
                </a:lnTo>
                <a:lnTo>
                  <a:pt x="270862" y="36750"/>
                </a:lnTo>
                <a:lnTo>
                  <a:pt x="264464" y="43825"/>
                </a:lnTo>
                <a:lnTo>
                  <a:pt x="252805" y="55618"/>
                </a:lnTo>
                <a:lnTo>
                  <a:pt x="213784" y="94671"/>
                </a:lnTo>
                <a:lnTo>
                  <a:pt x="204752" y="106243"/>
                </a:lnTo>
                <a:lnTo>
                  <a:pt x="177784" y="142807"/>
                </a:lnTo>
                <a:lnTo>
                  <a:pt x="168053" y="157383"/>
                </a:lnTo>
                <a:lnTo>
                  <a:pt x="161565" y="168371"/>
                </a:lnTo>
                <a:lnTo>
                  <a:pt x="137159" y="1941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0"/>
          <p:cNvSpPr/>
          <p:nvPr/>
        </p:nvSpPr>
        <p:spPr>
          <a:xfrm>
            <a:off x="6732269" y="1303019"/>
            <a:ext cx="1634491" cy="868682"/>
          </a:xfrm>
          <a:custGeom>
            <a:avLst/>
            <a:gdLst/>
            <a:ahLst/>
            <a:cxnLst/>
            <a:rect l="0" t="0" r="0" b="0"/>
            <a:pathLst>
              <a:path w="1634491" h="868682">
                <a:moveTo>
                  <a:pt x="0" y="868681"/>
                </a:moveTo>
                <a:lnTo>
                  <a:pt x="42778" y="825903"/>
                </a:lnTo>
                <a:lnTo>
                  <a:pt x="81639" y="796883"/>
                </a:lnTo>
                <a:lnTo>
                  <a:pt x="193581" y="712141"/>
                </a:lnTo>
                <a:lnTo>
                  <a:pt x="219809" y="690734"/>
                </a:lnTo>
                <a:lnTo>
                  <a:pt x="246284" y="670213"/>
                </a:lnTo>
                <a:lnTo>
                  <a:pt x="307359" y="631370"/>
                </a:lnTo>
                <a:lnTo>
                  <a:pt x="342767" y="606999"/>
                </a:lnTo>
                <a:lnTo>
                  <a:pt x="402847" y="573480"/>
                </a:lnTo>
                <a:lnTo>
                  <a:pt x="423505" y="560120"/>
                </a:lnTo>
                <a:lnTo>
                  <a:pt x="465084" y="533422"/>
                </a:lnTo>
                <a:lnTo>
                  <a:pt x="516263" y="506173"/>
                </a:lnTo>
                <a:lnTo>
                  <a:pt x="590412" y="462680"/>
                </a:lnTo>
                <a:lnTo>
                  <a:pt x="638326" y="436776"/>
                </a:lnTo>
                <a:lnTo>
                  <a:pt x="674861" y="419336"/>
                </a:lnTo>
                <a:lnTo>
                  <a:pt x="716849" y="402378"/>
                </a:lnTo>
                <a:lnTo>
                  <a:pt x="740240" y="392195"/>
                </a:lnTo>
                <a:lnTo>
                  <a:pt x="779339" y="368348"/>
                </a:lnTo>
                <a:lnTo>
                  <a:pt x="822312" y="351711"/>
                </a:lnTo>
                <a:lnTo>
                  <a:pt x="862042" y="336656"/>
                </a:lnTo>
                <a:lnTo>
                  <a:pt x="905100" y="317265"/>
                </a:lnTo>
                <a:lnTo>
                  <a:pt x="991021" y="276312"/>
                </a:lnTo>
                <a:lnTo>
                  <a:pt x="1035739" y="256848"/>
                </a:lnTo>
                <a:lnTo>
                  <a:pt x="1084549" y="231749"/>
                </a:lnTo>
                <a:lnTo>
                  <a:pt x="1151313" y="202483"/>
                </a:lnTo>
                <a:lnTo>
                  <a:pt x="1201305" y="178470"/>
                </a:lnTo>
                <a:lnTo>
                  <a:pt x="1243843" y="156790"/>
                </a:lnTo>
                <a:lnTo>
                  <a:pt x="1300849" y="130221"/>
                </a:lnTo>
                <a:lnTo>
                  <a:pt x="1343965" y="111640"/>
                </a:lnTo>
                <a:lnTo>
                  <a:pt x="1387258" y="95338"/>
                </a:lnTo>
                <a:lnTo>
                  <a:pt x="1457300" y="71159"/>
                </a:lnTo>
                <a:lnTo>
                  <a:pt x="1501976" y="53640"/>
                </a:lnTo>
                <a:lnTo>
                  <a:pt x="1551200" y="33250"/>
                </a:lnTo>
                <a:lnTo>
                  <a:pt x="16344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1"/>
          <p:cNvSpPr/>
          <p:nvPr/>
        </p:nvSpPr>
        <p:spPr>
          <a:xfrm>
            <a:off x="7063740" y="1202860"/>
            <a:ext cx="594361" cy="1208870"/>
          </a:xfrm>
          <a:custGeom>
            <a:avLst/>
            <a:gdLst/>
            <a:ahLst/>
            <a:cxnLst/>
            <a:rect l="0" t="0" r="0" b="0"/>
            <a:pathLst>
              <a:path w="594361" h="1208870">
                <a:moveTo>
                  <a:pt x="0" y="1208869"/>
                </a:moveTo>
                <a:lnTo>
                  <a:pt x="11665" y="1177684"/>
                </a:lnTo>
                <a:lnTo>
                  <a:pt x="28044" y="1142939"/>
                </a:lnTo>
                <a:lnTo>
                  <a:pt x="46550" y="1104809"/>
                </a:lnTo>
                <a:lnTo>
                  <a:pt x="52438" y="1085997"/>
                </a:lnTo>
                <a:lnTo>
                  <a:pt x="57596" y="1066629"/>
                </a:lnTo>
                <a:lnTo>
                  <a:pt x="73510" y="1029705"/>
                </a:lnTo>
                <a:lnTo>
                  <a:pt x="86832" y="999009"/>
                </a:lnTo>
                <a:lnTo>
                  <a:pt x="94895" y="972935"/>
                </a:lnTo>
                <a:lnTo>
                  <a:pt x="101363" y="955060"/>
                </a:lnTo>
                <a:lnTo>
                  <a:pt x="118710" y="911492"/>
                </a:lnTo>
                <a:lnTo>
                  <a:pt x="132347" y="879428"/>
                </a:lnTo>
                <a:lnTo>
                  <a:pt x="143910" y="851631"/>
                </a:lnTo>
                <a:lnTo>
                  <a:pt x="157517" y="813877"/>
                </a:lnTo>
                <a:lnTo>
                  <a:pt x="172030" y="778470"/>
                </a:lnTo>
                <a:lnTo>
                  <a:pt x="185677" y="748341"/>
                </a:lnTo>
                <a:lnTo>
                  <a:pt x="201770" y="714559"/>
                </a:lnTo>
                <a:lnTo>
                  <a:pt x="214983" y="687762"/>
                </a:lnTo>
                <a:lnTo>
                  <a:pt x="229321" y="655533"/>
                </a:lnTo>
                <a:lnTo>
                  <a:pt x="242889" y="623852"/>
                </a:lnTo>
                <a:lnTo>
                  <a:pt x="257669" y="591737"/>
                </a:lnTo>
                <a:lnTo>
                  <a:pt x="284012" y="538117"/>
                </a:lnTo>
                <a:lnTo>
                  <a:pt x="341456" y="423099"/>
                </a:lnTo>
                <a:lnTo>
                  <a:pt x="350827" y="406893"/>
                </a:lnTo>
                <a:lnTo>
                  <a:pt x="362155" y="388468"/>
                </a:lnTo>
                <a:lnTo>
                  <a:pt x="374786" y="368565"/>
                </a:lnTo>
                <a:lnTo>
                  <a:pt x="392208" y="339678"/>
                </a:lnTo>
                <a:lnTo>
                  <a:pt x="409156" y="309135"/>
                </a:lnTo>
                <a:lnTo>
                  <a:pt x="421877" y="285747"/>
                </a:lnTo>
                <a:lnTo>
                  <a:pt x="444464" y="245720"/>
                </a:lnTo>
                <a:lnTo>
                  <a:pt x="461275" y="218616"/>
                </a:lnTo>
                <a:lnTo>
                  <a:pt x="474251" y="198527"/>
                </a:lnTo>
                <a:lnTo>
                  <a:pt x="488485" y="172665"/>
                </a:lnTo>
                <a:lnTo>
                  <a:pt x="504710" y="141680"/>
                </a:lnTo>
                <a:lnTo>
                  <a:pt x="523629" y="104278"/>
                </a:lnTo>
                <a:lnTo>
                  <a:pt x="537947" y="82516"/>
                </a:lnTo>
                <a:lnTo>
                  <a:pt x="545321" y="73157"/>
                </a:lnTo>
                <a:lnTo>
                  <a:pt x="553515" y="55985"/>
                </a:lnTo>
                <a:lnTo>
                  <a:pt x="558427" y="41156"/>
                </a:lnTo>
                <a:lnTo>
                  <a:pt x="564843" y="30333"/>
                </a:lnTo>
                <a:lnTo>
                  <a:pt x="580756" y="11202"/>
                </a:lnTo>
                <a:lnTo>
                  <a:pt x="581480" y="9105"/>
                </a:lnTo>
                <a:lnTo>
                  <a:pt x="582286" y="3387"/>
                </a:lnTo>
                <a:lnTo>
                  <a:pt x="583770" y="1355"/>
                </a:lnTo>
                <a:lnTo>
                  <a:pt x="586030" y="0"/>
                </a:lnTo>
                <a:lnTo>
                  <a:pt x="594360" y="87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32"/>
          <p:cNvSpPr/>
          <p:nvPr/>
        </p:nvSpPr>
        <p:spPr>
          <a:xfrm>
            <a:off x="6949440" y="2093949"/>
            <a:ext cx="114118" cy="146331"/>
          </a:xfrm>
          <a:custGeom>
            <a:avLst/>
            <a:gdLst/>
            <a:ahLst/>
            <a:cxnLst/>
            <a:rect l="0" t="0" r="0" b="0"/>
            <a:pathLst>
              <a:path w="114118" h="146331">
                <a:moveTo>
                  <a:pt x="0" y="77751"/>
                </a:moveTo>
                <a:lnTo>
                  <a:pt x="0" y="65615"/>
                </a:lnTo>
                <a:lnTo>
                  <a:pt x="1270" y="60770"/>
                </a:lnTo>
                <a:lnTo>
                  <a:pt x="3386" y="56270"/>
                </a:lnTo>
                <a:lnTo>
                  <a:pt x="6068" y="52000"/>
                </a:lnTo>
                <a:lnTo>
                  <a:pt x="7855" y="47884"/>
                </a:lnTo>
                <a:lnTo>
                  <a:pt x="9046" y="43869"/>
                </a:lnTo>
                <a:lnTo>
                  <a:pt x="9841" y="39923"/>
                </a:lnTo>
                <a:lnTo>
                  <a:pt x="11640" y="36022"/>
                </a:lnTo>
                <a:lnTo>
                  <a:pt x="14110" y="32152"/>
                </a:lnTo>
                <a:lnTo>
                  <a:pt x="17027" y="28301"/>
                </a:lnTo>
                <a:lnTo>
                  <a:pt x="20241" y="24464"/>
                </a:lnTo>
                <a:lnTo>
                  <a:pt x="23654" y="20636"/>
                </a:lnTo>
                <a:lnTo>
                  <a:pt x="30833" y="12997"/>
                </a:lnTo>
                <a:lnTo>
                  <a:pt x="43508" y="0"/>
                </a:lnTo>
                <a:lnTo>
                  <a:pt x="45515" y="517"/>
                </a:lnTo>
                <a:lnTo>
                  <a:pt x="48124" y="2131"/>
                </a:lnTo>
                <a:lnTo>
                  <a:pt x="51132" y="4478"/>
                </a:lnTo>
                <a:lnTo>
                  <a:pt x="53138" y="7312"/>
                </a:lnTo>
                <a:lnTo>
                  <a:pt x="54475" y="10471"/>
                </a:lnTo>
                <a:lnTo>
                  <a:pt x="56621" y="18600"/>
                </a:lnTo>
                <a:lnTo>
                  <a:pt x="66944" y="49949"/>
                </a:lnTo>
                <a:lnTo>
                  <a:pt x="68760" y="50326"/>
                </a:lnTo>
                <a:lnTo>
                  <a:pt x="71239" y="49307"/>
                </a:lnTo>
                <a:lnTo>
                  <a:pt x="74163" y="47359"/>
                </a:lnTo>
                <a:lnTo>
                  <a:pt x="77383" y="46059"/>
                </a:lnTo>
                <a:lnTo>
                  <a:pt x="80798" y="45193"/>
                </a:lnTo>
                <a:lnTo>
                  <a:pt x="89338" y="43803"/>
                </a:lnTo>
                <a:lnTo>
                  <a:pt x="90038" y="42419"/>
                </a:lnTo>
                <a:lnTo>
                  <a:pt x="90505" y="40226"/>
                </a:lnTo>
                <a:lnTo>
                  <a:pt x="90817" y="37494"/>
                </a:lnTo>
                <a:lnTo>
                  <a:pt x="92294" y="35673"/>
                </a:lnTo>
                <a:lnTo>
                  <a:pt x="94550" y="34459"/>
                </a:lnTo>
                <a:lnTo>
                  <a:pt x="97322" y="33649"/>
                </a:lnTo>
                <a:lnTo>
                  <a:pt x="100442" y="34380"/>
                </a:lnTo>
                <a:lnTo>
                  <a:pt x="103791" y="36137"/>
                </a:lnTo>
                <a:lnTo>
                  <a:pt x="112224" y="42014"/>
                </a:lnTo>
                <a:lnTo>
                  <a:pt x="112915" y="43766"/>
                </a:lnTo>
                <a:lnTo>
                  <a:pt x="113377" y="46204"/>
                </a:lnTo>
                <a:lnTo>
                  <a:pt x="113684" y="49100"/>
                </a:lnTo>
                <a:lnTo>
                  <a:pt x="113890" y="56110"/>
                </a:lnTo>
                <a:lnTo>
                  <a:pt x="114117" y="77446"/>
                </a:lnTo>
                <a:lnTo>
                  <a:pt x="112907" y="88977"/>
                </a:lnTo>
                <a:lnTo>
                  <a:pt x="110832" y="100475"/>
                </a:lnTo>
                <a:lnTo>
                  <a:pt x="108178" y="111950"/>
                </a:lnTo>
                <a:lnTo>
                  <a:pt x="105138" y="120870"/>
                </a:lnTo>
                <a:lnTo>
                  <a:pt x="101842" y="128087"/>
                </a:lnTo>
                <a:lnTo>
                  <a:pt x="91440" y="1463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33"/>
          <p:cNvSpPr/>
          <p:nvPr/>
        </p:nvSpPr>
        <p:spPr>
          <a:xfrm>
            <a:off x="7040880" y="2023323"/>
            <a:ext cx="63606" cy="79597"/>
          </a:xfrm>
          <a:custGeom>
            <a:avLst/>
            <a:gdLst/>
            <a:ahLst/>
            <a:cxnLst/>
            <a:rect l="0" t="0" r="0" b="0"/>
            <a:pathLst>
              <a:path w="63606" h="79597">
                <a:moveTo>
                  <a:pt x="11429" y="22646"/>
                </a:moveTo>
                <a:lnTo>
                  <a:pt x="11429" y="48397"/>
                </a:lnTo>
                <a:lnTo>
                  <a:pt x="12700" y="52513"/>
                </a:lnTo>
                <a:lnTo>
                  <a:pt x="14817" y="56528"/>
                </a:lnTo>
                <a:lnTo>
                  <a:pt x="17497" y="60474"/>
                </a:lnTo>
                <a:lnTo>
                  <a:pt x="19285" y="64375"/>
                </a:lnTo>
                <a:lnTo>
                  <a:pt x="20476" y="68245"/>
                </a:lnTo>
                <a:lnTo>
                  <a:pt x="21271" y="72096"/>
                </a:lnTo>
                <a:lnTo>
                  <a:pt x="23070" y="74663"/>
                </a:lnTo>
                <a:lnTo>
                  <a:pt x="25540" y="76374"/>
                </a:lnTo>
                <a:lnTo>
                  <a:pt x="28456" y="77515"/>
                </a:lnTo>
                <a:lnTo>
                  <a:pt x="31672" y="78275"/>
                </a:lnTo>
                <a:lnTo>
                  <a:pt x="35084" y="78782"/>
                </a:lnTo>
                <a:lnTo>
                  <a:pt x="38629" y="79120"/>
                </a:lnTo>
                <a:lnTo>
                  <a:pt x="42262" y="79346"/>
                </a:lnTo>
                <a:lnTo>
                  <a:pt x="49687" y="79596"/>
                </a:lnTo>
                <a:lnTo>
                  <a:pt x="52174" y="78393"/>
                </a:lnTo>
                <a:lnTo>
                  <a:pt x="53833" y="76321"/>
                </a:lnTo>
                <a:lnTo>
                  <a:pt x="54938" y="73669"/>
                </a:lnTo>
                <a:lnTo>
                  <a:pt x="55675" y="69362"/>
                </a:lnTo>
                <a:lnTo>
                  <a:pt x="56166" y="63950"/>
                </a:lnTo>
                <a:lnTo>
                  <a:pt x="56494" y="57802"/>
                </a:lnTo>
                <a:lnTo>
                  <a:pt x="57982" y="51164"/>
                </a:lnTo>
                <a:lnTo>
                  <a:pt x="60245" y="44198"/>
                </a:lnTo>
                <a:lnTo>
                  <a:pt x="63024" y="37014"/>
                </a:lnTo>
                <a:lnTo>
                  <a:pt x="63605" y="30955"/>
                </a:lnTo>
                <a:lnTo>
                  <a:pt x="62724" y="25645"/>
                </a:lnTo>
                <a:lnTo>
                  <a:pt x="60866" y="20836"/>
                </a:lnTo>
                <a:lnTo>
                  <a:pt x="58357" y="16359"/>
                </a:lnTo>
                <a:lnTo>
                  <a:pt x="55414" y="12105"/>
                </a:lnTo>
                <a:lnTo>
                  <a:pt x="52183" y="7999"/>
                </a:lnTo>
                <a:lnTo>
                  <a:pt x="48758" y="5261"/>
                </a:lnTo>
                <a:lnTo>
                  <a:pt x="45206" y="3437"/>
                </a:lnTo>
                <a:lnTo>
                  <a:pt x="41566" y="2220"/>
                </a:lnTo>
                <a:lnTo>
                  <a:pt x="37871" y="1409"/>
                </a:lnTo>
                <a:lnTo>
                  <a:pt x="34137" y="868"/>
                </a:lnTo>
                <a:lnTo>
                  <a:pt x="30378" y="507"/>
                </a:lnTo>
                <a:lnTo>
                  <a:pt x="26601" y="267"/>
                </a:lnTo>
                <a:lnTo>
                  <a:pt x="22814" y="107"/>
                </a:lnTo>
                <a:lnTo>
                  <a:pt x="19019" y="0"/>
                </a:lnTo>
                <a:lnTo>
                  <a:pt x="15220" y="1199"/>
                </a:lnTo>
                <a:lnTo>
                  <a:pt x="11416" y="3268"/>
                </a:lnTo>
                <a:lnTo>
                  <a:pt x="0" y="112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34"/>
          <p:cNvSpPr/>
          <p:nvPr/>
        </p:nvSpPr>
        <p:spPr>
          <a:xfrm>
            <a:off x="7509509" y="1463286"/>
            <a:ext cx="119201" cy="136915"/>
          </a:xfrm>
          <a:custGeom>
            <a:avLst/>
            <a:gdLst/>
            <a:ahLst/>
            <a:cxnLst/>
            <a:rect l="0" t="0" r="0" b="0"/>
            <a:pathLst>
              <a:path w="119201" h="136915">
                <a:moveTo>
                  <a:pt x="0" y="56903"/>
                </a:moveTo>
                <a:lnTo>
                  <a:pt x="6068" y="44768"/>
                </a:lnTo>
                <a:lnTo>
                  <a:pt x="10396" y="38653"/>
                </a:lnTo>
                <a:lnTo>
                  <a:pt x="15820" y="32037"/>
                </a:lnTo>
                <a:lnTo>
                  <a:pt x="21977" y="25086"/>
                </a:lnTo>
                <a:lnTo>
                  <a:pt x="28621" y="19181"/>
                </a:lnTo>
                <a:lnTo>
                  <a:pt x="35591" y="13976"/>
                </a:lnTo>
                <a:lnTo>
                  <a:pt x="42778" y="9235"/>
                </a:lnTo>
                <a:lnTo>
                  <a:pt x="48838" y="6074"/>
                </a:lnTo>
                <a:lnTo>
                  <a:pt x="54149" y="3968"/>
                </a:lnTo>
                <a:lnTo>
                  <a:pt x="58960" y="2563"/>
                </a:lnTo>
                <a:lnTo>
                  <a:pt x="64706" y="1626"/>
                </a:lnTo>
                <a:lnTo>
                  <a:pt x="71078" y="1002"/>
                </a:lnTo>
                <a:lnTo>
                  <a:pt x="87418" y="0"/>
                </a:lnTo>
                <a:lnTo>
                  <a:pt x="88759" y="1188"/>
                </a:lnTo>
                <a:lnTo>
                  <a:pt x="89653" y="3250"/>
                </a:lnTo>
                <a:lnTo>
                  <a:pt x="90249" y="5894"/>
                </a:lnTo>
                <a:lnTo>
                  <a:pt x="91916" y="8927"/>
                </a:lnTo>
                <a:lnTo>
                  <a:pt x="94297" y="12219"/>
                </a:lnTo>
                <a:lnTo>
                  <a:pt x="97155" y="15684"/>
                </a:lnTo>
                <a:lnTo>
                  <a:pt x="97791" y="19264"/>
                </a:lnTo>
                <a:lnTo>
                  <a:pt x="96943" y="22920"/>
                </a:lnTo>
                <a:lnTo>
                  <a:pt x="86460" y="43982"/>
                </a:lnTo>
                <a:lnTo>
                  <a:pt x="84310" y="49559"/>
                </a:lnTo>
                <a:lnTo>
                  <a:pt x="82877" y="54547"/>
                </a:lnTo>
                <a:lnTo>
                  <a:pt x="80060" y="68094"/>
                </a:lnTo>
                <a:lnTo>
                  <a:pt x="92161" y="56127"/>
                </a:lnTo>
                <a:lnTo>
                  <a:pt x="97001" y="52576"/>
                </a:lnTo>
                <a:lnTo>
                  <a:pt x="101497" y="50208"/>
                </a:lnTo>
                <a:lnTo>
                  <a:pt x="105765" y="48630"/>
                </a:lnTo>
                <a:lnTo>
                  <a:pt x="109880" y="48848"/>
                </a:lnTo>
                <a:lnTo>
                  <a:pt x="113893" y="50263"/>
                </a:lnTo>
                <a:lnTo>
                  <a:pt x="117840" y="52477"/>
                </a:lnTo>
                <a:lnTo>
                  <a:pt x="119200" y="56492"/>
                </a:lnTo>
                <a:lnTo>
                  <a:pt x="118837" y="61709"/>
                </a:lnTo>
                <a:lnTo>
                  <a:pt x="117325" y="67727"/>
                </a:lnTo>
                <a:lnTo>
                  <a:pt x="116317" y="73009"/>
                </a:lnTo>
                <a:lnTo>
                  <a:pt x="115644" y="77801"/>
                </a:lnTo>
                <a:lnTo>
                  <a:pt x="115196" y="82265"/>
                </a:lnTo>
                <a:lnTo>
                  <a:pt x="113628" y="87781"/>
                </a:lnTo>
                <a:lnTo>
                  <a:pt x="111311" y="93999"/>
                </a:lnTo>
                <a:lnTo>
                  <a:pt x="108498" y="100684"/>
                </a:lnTo>
                <a:lnTo>
                  <a:pt x="105353" y="105140"/>
                </a:lnTo>
                <a:lnTo>
                  <a:pt x="101985" y="108111"/>
                </a:lnTo>
                <a:lnTo>
                  <a:pt x="98470" y="110092"/>
                </a:lnTo>
                <a:lnTo>
                  <a:pt x="96127" y="112683"/>
                </a:lnTo>
                <a:lnTo>
                  <a:pt x="94565" y="115679"/>
                </a:lnTo>
                <a:lnTo>
                  <a:pt x="93523" y="118948"/>
                </a:lnTo>
                <a:lnTo>
                  <a:pt x="91559" y="121126"/>
                </a:lnTo>
                <a:lnTo>
                  <a:pt x="88980" y="122579"/>
                </a:lnTo>
                <a:lnTo>
                  <a:pt x="85990" y="123547"/>
                </a:lnTo>
                <a:lnTo>
                  <a:pt x="83997" y="125463"/>
                </a:lnTo>
                <a:lnTo>
                  <a:pt x="82667" y="128009"/>
                </a:lnTo>
                <a:lnTo>
                  <a:pt x="80010" y="1369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35"/>
          <p:cNvSpPr/>
          <p:nvPr/>
        </p:nvSpPr>
        <p:spPr>
          <a:xfrm>
            <a:off x="7658239" y="1417319"/>
            <a:ext cx="55229" cy="79810"/>
          </a:xfrm>
          <a:custGeom>
            <a:avLst/>
            <a:gdLst/>
            <a:ahLst/>
            <a:cxnLst/>
            <a:rect l="0" t="0" r="0" b="0"/>
            <a:pathLst>
              <a:path w="55229" h="79810">
                <a:moveTo>
                  <a:pt x="11290" y="0"/>
                </a:moveTo>
                <a:lnTo>
                  <a:pt x="5223" y="6068"/>
                </a:lnTo>
                <a:lnTo>
                  <a:pt x="3435" y="9126"/>
                </a:lnTo>
                <a:lnTo>
                  <a:pt x="2243" y="12434"/>
                </a:lnTo>
                <a:lnTo>
                  <a:pt x="1449" y="15909"/>
                </a:lnTo>
                <a:lnTo>
                  <a:pt x="919" y="20766"/>
                </a:lnTo>
                <a:lnTo>
                  <a:pt x="567" y="26544"/>
                </a:lnTo>
                <a:lnTo>
                  <a:pt x="174" y="38468"/>
                </a:lnTo>
                <a:lnTo>
                  <a:pt x="0" y="48000"/>
                </a:lnTo>
                <a:lnTo>
                  <a:pt x="1223" y="52320"/>
                </a:lnTo>
                <a:lnTo>
                  <a:pt x="3309" y="56470"/>
                </a:lnTo>
                <a:lnTo>
                  <a:pt x="5969" y="60507"/>
                </a:lnTo>
                <a:lnTo>
                  <a:pt x="7744" y="64468"/>
                </a:lnTo>
                <a:lnTo>
                  <a:pt x="8926" y="68379"/>
                </a:lnTo>
                <a:lnTo>
                  <a:pt x="9714" y="72256"/>
                </a:lnTo>
                <a:lnTo>
                  <a:pt x="11509" y="74841"/>
                </a:lnTo>
                <a:lnTo>
                  <a:pt x="13976" y="76564"/>
                </a:lnTo>
                <a:lnTo>
                  <a:pt x="16892" y="77713"/>
                </a:lnTo>
                <a:lnTo>
                  <a:pt x="20104" y="78479"/>
                </a:lnTo>
                <a:lnTo>
                  <a:pt x="23516" y="78989"/>
                </a:lnTo>
                <a:lnTo>
                  <a:pt x="27061" y="79330"/>
                </a:lnTo>
                <a:lnTo>
                  <a:pt x="30694" y="79557"/>
                </a:lnTo>
                <a:lnTo>
                  <a:pt x="38118" y="79809"/>
                </a:lnTo>
                <a:lnTo>
                  <a:pt x="40605" y="78606"/>
                </a:lnTo>
                <a:lnTo>
                  <a:pt x="42264" y="76534"/>
                </a:lnTo>
                <a:lnTo>
                  <a:pt x="43369" y="73883"/>
                </a:lnTo>
                <a:lnTo>
                  <a:pt x="45376" y="72115"/>
                </a:lnTo>
                <a:lnTo>
                  <a:pt x="47985" y="70937"/>
                </a:lnTo>
                <a:lnTo>
                  <a:pt x="50993" y="70152"/>
                </a:lnTo>
                <a:lnTo>
                  <a:pt x="52999" y="68358"/>
                </a:lnTo>
                <a:lnTo>
                  <a:pt x="54336" y="65892"/>
                </a:lnTo>
                <a:lnTo>
                  <a:pt x="55228" y="62978"/>
                </a:lnTo>
                <a:lnTo>
                  <a:pt x="54552" y="59766"/>
                </a:lnTo>
                <a:lnTo>
                  <a:pt x="52832" y="56354"/>
                </a:lnTo>
                <a:lnTo>
                  <a:pt x="50414" y="52809"/>
                </a:lnTo>
                <a:lnTo>
                  <a:pt x="48803" y="47906"/>
                </a:lnTo>
                <a:lnTo>
                  <a:pt x="47729" y="42098"/>
                </a:lnTo>
                <a:lnTo>
                  <a:pt x="47013" y="35685"/>
                </a:lnTo>
                <a:lnTo>
                  <a:pt x="45265" y="30140"/>
                </a:lnTo>
                <a:lnTo>
                  <a:pt x="42830" y="25174"/>
                </a:lnTo>
                <a:lnTo>
                  <a:pt x="35865" y="14145"/>
                </a:lnTo>
                <a:lnTo>
                  <a:pt x="34024" y="13240"/>
                </a:lnTo>
                <a:lnTo>
                  <a:pt x="31526" y="12637"/>
                </a:lnTo>
                <a:lnTo>
                  <a:pt x="28591" y="12235"/>
                </a:lnTo>
                <a:lnTo>
                  <a:pt x="25364" y="11967"/>
                </a:lnTo>
                <a:lnTo>
                  <a:pt x="21943" y="11788"/>
                </a:lnTo>
                <a:lnTo>
                  <a:pt x="11290" y="114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419600" cy="4495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Do not assume anything that a diagram does not tell you!</a:t>
            </a:r>
          </a:p>
          <a:p>
            <a:r>
              <a:rPr lang="en-US" dirty="0" smtClean="0"/>
              <a:t>Notice the marks for congruence in line segments and angles, as well as the mark for a 90 degree angle.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676400"/>
            <a:ext cx="234315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1752600"/>
            <a:ext cx="2714625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147"/>
          <p:cNvSpPr/>
          <p:nvPr/>
        </p:nvSpPr>
        <p:spPr>
          <a:xfrm>
            <a:off x="7921172" y="2480309"/>
            <a:ext cx="228419" cy="398009"/>
          </a:xfrm>
          <a:custGeom>
            <a:avLst/>
            <a:gdLst/>
            <a:ahLst/>
            <a:cxnLst/>
            <a:rect l="0" t="0" r="0" b="0"/>
            <a:pathLst>
              <a:path w="228419" h="398009">
                <a:moveTo>
                  <a:pt x="56968" y="0"/>
                </a:moveTo>
                <a:lnTo>
                  <a:pt x="56968" y="15909"/>
                </a:lnTo>
                <a:lnTo>
                  <a:pt x="55698" y="19496"/>
                </a:lnTo>
                <a:lnTo>
                  <a:pt x="50900" y="26869"/>
                </a:lnTo>
                <a:lnTo>
                  <a:pt x="49112" y="35693"/>
                </a:lnTo>
                <a:lnTo>
                  <a:pt x="47920" y="47925"/>
                </a:lnTo>
                <a:lnTo>
                  <a:pt x="47126" y="62430"/>
                </a:lnTo>
                <a:lnTo>
                  <a:pt x="45327" y="73370"/>
                </a:lnTo>
                <a:lnTo>
                  <a:pt x="42857" y="81934"/>
                </a:lnTo>
                <a:lnTo>
                  <a:pt x="39940" y="88913"/>
                </a:lnTo>
                <a:lnTo>
                  <a:pt x="37996" y="96105"/>
                </a:lnTo>
                <a:lnTo>
                  <a:pt x="36700" y="103440"/>
                </a:lnTo>
                <a:lnTo>
                  <a:pt x="35836" y="110870"/>
                </a:lnTo>
                <a:lnTo>
                  <a:pt x="31489" y="122513"/>
                </a:lnTo>
                <a:lnTo>
                  <a:pt x="28552" y="127395"/>
                </a:lnTo>
                <a:lnTo>
                  <a:pt x="25289" y="139594"/>
                </a:lnTo>
                <a:lnTo>
                  <a:pt x="24418" y="146403"/>
                </a:lnTo>
                <a:lnTo>
                  <a:pt x="23838" y="154752"/>
                </a:lnTo>
                <a:lnTo>
                  <a:pt x="23451" y="164128"/>
                </a:lnTo>
                <a:lnTo>
                  <a:pt x="23194" y="174189"/>
                </a:lnTo>
                <a:lnTo>
                  <a:pt x="21752" y="183436"/>
                </a:lnTo>
                <a:lnTo>
                  <a:pt x="19520" y="192141"/>
                </a:lnTo>
                <a:lnTo>
                  <a:pt x="16763" y="200484"/>
                </a:lnTo>
                <a:lnTo>
                  <a:pt x="13654" y="212396"/>
                </a:lnTo>
                <a:lnTo>
                  <a:pt x="6814" y="242565"/>
                </a:lnTo>
                <a:lnTo>
                  <a:pt x="4482" y="255690"/>
                </a:lnTo>
                <a:lnTo>
                  <a:pt x="2928" y="266981"/>
                </a:lnTo>
                <a:lnTo>
                  <a:pt x="1890" y="277047"/>
                </a:lnTo>
                <a:lnTo>
                  <a:pt x="1200" y="287568"/>
                </a:lnTo>
                <a:lnTo>
                  <a:pt x="739" y="298392"/>
                </a:lnTo>
                <a:lnTo>
                  <a:pt x="227" y="320579"/>
                </a:lnTo>
                <a:lnTo>
                  <a:pt x="0" y="343140"/>
                </a:lnTo>
                <a:lnTo>
                  <a:pt x="1208" y="353220"/>
                </a:lnTo>
                <a:lnTo>
                  <a:pt x="3286" y="362480"/>
                </a:lnTo>
                <a:lnTo>
                  <a:pt x="5939" y="371194"/>
                </a:lnTo>
                <a:lnTo>
                  <a:pt x="8978" y="377003"/>
                </a:lnTo>
                <a:lnTo>
                  <a:pt x="12275" y="380875"/>
                </a:lnTo>
                <a:lnTo>
                  <a:pt x="19324" y="386448"/>
                </a:lnTo>
                <a:lnTo>
                  <a:pt x="22982" y="389712"/>
                </a:lnTo>
                <a:lnTo>
                  <a:pt x="26690" y="393158"/>
                </a:lnTo>
                <a:lnTo>
                  <a:pt x="31703" y="395456"/>
                </a:lnTo>
                <a:lnTo>
                  <a:pt x="37584" y="396987"/>
                </a:lnTo>
                <a:lnTo>
                  <a:pt x="44045" y="398008"/>
                </a:lnTo>
                <a:lnTo>
                  <a:pt x="49622" y="397419"/>
                </a:lnTo>
                <a:lnTo>
                  <a:pt x="54610" y="395756"/>
                </a:lnTo>
                <a:lnTo>
                  <a:pt x="59207" y="393377"/>
                </a:lnTo>
                <a:lnTo>
                  <a:pt x="66080" y="391792"/>
                </a:lnTo>
                <a:lnTo>
                  <a:pt x="74472" y="390735"/>
                </a:lnTo>
                <a:lnTo>
                  <a:pt x="83878" y="390030"/>
                </a:lnTo>
                <a:lnTo>
                  <a:pt x="96497" y="388290"/>
                </a:lnTo>
                <a:lnTo>
                  <a:pt x="127453" y="382970"/>
                </a:lnTo>
                <a:lnTo>
                  <a:pt x="142059" y="379774"/>
                </a:lnTo>
                <a:lnTo>
                  <a:pt x="155605" y="376373"/>
                </a:lnTo>
                <a:lnTo>
                  <a:pt x="168445" y="372835"/>
                </a:lnTo>
                <a:lnTo>
                  <a:pt x="178277" y="370477"/>
                </a:lnTo>
                <a:lnTo>
                  <a:pt x="186100" y="368905"/>
                </a:lnTo>
                <a:lnTo>
                  <a:pt x="192586" y="367857"/>
                </a:lnTo>
                <a:lnTo>
                  <a:pt x="199450" y="365888"/>
                </a:lnTo>
                <a:lnTo>
                  <a:pt x="206566" y="363305"/>
                </a:lnTo>
                <a:lnTo>
                  <a:pt x="228418" y="3543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8"/>
          <p:cNvSpPr/>
          <p:nvPr/>
        </p:nvSpPr>
        <p:spPr>
          <a:xfrm>
            <a:off x="7898129" y="2697479"/>
            <a:ext cx="205741" cy="45722"/>
          </a:xfrm>
          <a:custGeom>
            <a:avLst/>
            <a:gdLst/>
            <a:ahLst/>
            <a:cxnLst/>
            <a:rect l="0" t="0" r="0" b="0"/>
            <a:pathLst>
              <a:path w="205741" h="45722">
                <a:moveTo>
                  <a:pt x="0" y="45721"/>
                </a:moveTo>
                <a:lnTo>
                  <a:pt x="6069" y="39653"/>
                </a:lnTo>
                <a:lnTo>
                  <a:pt x="10396" y="37865"/>
                </a:lnTo>
                <a:lnTo>
                  <a:pt x="15821" y="36674"/>
                </a:lnTo>
                <a:lnTo>
                  <a:pt x="21977" y="35879"/>
                </a:lnTo>
                <a:lnTo>
                  <a:pt x="28622" y="35350"/>
                </a:lnTo>
                <a:lnTo>
                  <a:pt x="35592" y="34997"/>
                </a:lnTo>
                <a:lnTo>
                  <a:pt x="42778" y="34761"/>
                </a:lnTo>
                <a:lnTo>
                  <a:pt x="55189" y="33334"/>
                </a:lnTo>
                <a:lnTo>
                  <a:pt x="89298" y="28362"/>
                </a:lnTo>
                <a:lnTo>
                  <a:pt x="105253" y="26528"/>
                </a:lnTo>
                <a:lnTo>
                  <a:pt x="119699" y="25306"/>
                </a:lnTo>
                <a:lnTo>
                  <a:pt x="133139" y="24490"/>
                </a:lnTo>
                <a:lnTo>
                  <a:pt x="145910" y="22677"/>
                </a:lnTo>
                <a:lnTo>
                  <a:pt x="158233" y="20198"/>
                </a:lnTo>
                <a:lnTo>
                  <a:pt x="187184" y="13162"/>
                </a:lnTo>
                <a:lnTo>
                  <a:pt x="190829" y="11315"/>
                </a:lnTo>
                <a:lnTo>
                  <a:pt x="194530" y="8814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9"/>
          <p:cNvSpPr/>
          <p:nvPr/>
        </p:nvSpPr>
        <p:spPr>
          <a:xfrm>
            <a:off x="7920990" y="2446019"/>
            <a:ext cx="274320" cy="114301"/>
          </a:xfrm>
          <a:custGeom>
            <a:avLst/>
            <a:gdLst/>
            <a:ahLst/>
            <a:cxnLst/>
            <a:rect l="0" t="0" r="0" b="0"/>
            <a:pathLst>
              <a:path w="274320" h="114301">
                <a:moveTo>
                  <a:pt x="0" y="114300"/>
                </a:moveTo>
                <a:lnTo>
                  <a:pt x="6068" y="102165"/>
                </a:lnTo>
                <a:lnTo>
                  <a:pt x="9125" y="97320"/>
                </a:lnTo>
                <a:lnTo>
                  <a:pt x="12432" y="92820"/>
                </a:lnTo>
                <a:lnTo>
                  <a:pt x="15908" y="88550"/>
                </a:lnTo>
                <a:lnTo>
                  <a:pt x="19495" y="84434"/>
                </a:lnTo>
                <a:lnTo>
                  <a:pt x="23156" y="80419"/>
                </a:lnTo>
                <a:lnTo>
                  <a:pt x="26868" y="76473"/>
                </a:lnTo>
                <a:lnTo>
                  <a:pt x="31882" y="72572"/>
                </a:lnTo>
                <a:lnTo>
                  <a:pt x="37764" y="68702"/>
                </a:lnTo>
                <a:lnTo>
                  <a:pt x="44226" y="64851"/>
                </a:lnTo>
                <a:lnTo>
                  <a:pt x="51074" y="62284"/>
                </a:lnTo>
                <a:lnTo>
                  <a:pt x="58179" y="60573"/>
                </a:lnTo>
                <a:lnTo>
                  <a:pt x="65456" y="59432"/>
                </a:lnTo>
                <a:lnTo>
                  <a:pt x="72847" y="57402"/>
                </a:lnTo>
                <a:lnTo>
                  <a:pt x="80315" y="54778"/>
                </a:lnTo>
                <a:lnTo>
                  <a:pt x="87832" y="51759"/>
                </a:lnTo>
                <a:lnTo>
                  <a:pt x="97925" y="48476"/>
                </a:lnTo>
                <a:lnTo>
                  <a:pt x="109733" y="45018"/>
                </a:lnTo>
                <a:lnTo>
                  <a:pt x="122686" y="41442"/>
                </a:lnTo>
                <a:lnTo>
                  <a:pt x="157397" y="30696"/>
                </a:lnTo>
                <a:lnTo>
                  <a:pt x="177321" y="24274"/>
                </a:lnTo>
                <a:lnTo>
                  <a:pt x="213006" y="13752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0"/>
          <p:cNvSpPr/>
          <p:nvPr/>
        </p:nvSpPr>
        <p:spPr>
          <a:xfrm>
            <a:off x="8286750" y="2400300"/>
            <a:ext cx="411480" cy="418607"/>
          </a:xfrm>
          <a:custGeom>
            <a:avLst/>
            <a:gdLst/>
            <a:ahLst/>
            <a:cxnLst/>
            <a:rect l="0" t="0" r="0" b="0"/>
            <a:pathLst>
              <a:path w="411480" h="418607">
                <a:moveTo>
                  <a:pt x="0" y="57150"/>
                </a:moveTo>
                <a:lnTo>
                  <a:pt x="12135" y="69285"/>
                </a:lnTo>
                <a:lnTo>
                  <a:pt x="15710" y="74130"/>
                </a:lnTo>
                <a:lnTo>
                  <a:pt x="19682" y="82899"/>
                </a:lnTo>
                <a:lnTo>
                  <a:pt x="21918" y="94977"/>
                </a:lnTo>
                <a:lnTo>
                  <a:pt x="22580" y="179412"/>
                </a:lnTo>
                <a:lnTo>
                  <a:pt x="23944" y="208508"/>
                </a:lnTo>
                <a:lnTo>
                  <a:pt x="26122" y="232985"/>
                </a:lnTo>
                <a:lnTo>
                  <a:pt x="28844" y="254383"/>
                </a:lnTo>
                <a:lnTo>
                  <a:pt x="31929" y="274999"/>
                </a:lnTo>
                <a:lnTo>
                  <a:pt x="38744" y="314838"/>
                </a:lnTo>
                <a:lnTo>
                  <a:pt x="41069" y="330542"/>
                </a:lnTo>
                <a:lnTo>
                  <a:pt x="42619" y="343551"/>
                </a:lnTo>
                <a:lnTo>
                  <a:pt x="43653" y="354764"/>
                </a:lnTo>
                <a:lnTo>
                  <a:pt x="45612" y="368589"/>
                </a:lnTo>
                <a:lnTo>
                  <a:pt x="51175" y="400884"/>
                </a:lnTo>
                <a:lnTo>
                  <a:pt x="51896" y="410766"/>
                </a:lnTo>
                <a:lnTo>
                  <a:pt x="51107" y="416084"/>
                </a:lnTo>
                <a:lnTo>
                  <a:pt x="49311" y="418359"/>
                </a:lnTo>
                <a:lnTo>
                  <a:pt x="48114" y="418606"/>
                </a:lnTo>
                <a:lnTo>
                  <a:pt x="47316" y="417500"/>
                </a:lnTo>
                <a:lnTo>
                  <a:pt x="46429" y="412885"/>
                </a:lnTo>
                <a:lnTo>
                  <a:pt x="44660" y="400607"/>
                </a:lnTo>
                <a:lnTo>
                  <a:pt x="42474" y="392801"/>
                </a:lnTo>
                <a:lnTo>
                  <a:pt x="39746" y="383787"/>
                </a:lnTo>
                <a:lnTo>
                  <a:pt x="33328" y="360225"/>
                </a:lnTo>
                <a:lnTo>
                  <a:pt x="29839" y="346830"/>
                </a:lnTo>
                <a:lnTo>
                  <a:pt x="27512" y="321390"/>
                </a:lnTo>
                <a:lnTo>
                  <a:pt x="25961" y="287920"/>
                </a:lnTo>
                <a:lnTo>
                  <a:pt x="23472" y="170185"/>
                </a:lnTo>
                <a:lnTo>
                  <a:pt x="24538" y="149016"/>
                </a:lnTo>
                <a:lnTo>
                  <a:pt x="26519" y="128554"/>
                </a:lnTo>
                <a:lnTo>
                  <a:pt x="30836" y="93965"/>
                </a:lnTo>
                <a:lnTo>
                  <a:pt x="31987" y="82963"/>
                </a:lnTo>
                <a:lnTo>
                  <a:pt x="32755" y="74359"/>
                </a:lnTo>
                <a:lnTo>
                  <a:pt x="33266" y="64812"/>
                </a:lnTo>
                <a:lnTo>
                  <a:pt x="33835" y="44045"/>
                </a:lnTo>
                <a:lnTo>
                  <a:pt x="34155" y="23069"/>
                </a:lnTo>
                <a:lnTo>
                  <a:pt x="36739" y="19189"/>
                </a:lnTo>
                <a:lnTo>
                  <a:pt x="41002" y="16603"/>
                </a:lnTo>
                <a:lnTo>
                  <a:pt x="53960" y="12451"/>
                </a:lnTo>
                <a:lnTo>
                  <a:pt x="65892" y="11884"/>
                </a:lnTo>
                <a:lnTo>
                  <a:pt x="92461" y="11519"/>
                </a:lnTo>
                <a:lnTo>
                  <a:pt x="177727" y="11437"/>
                </a:lnTo>
                <a:lnTo>
                  <a:pt x="194685" y="10165"/>
                </a:lnTo>
                <a:lnTo>
                  <a:pt x="209800" y="8046"/>
                </a:lnTo>
                <a:lnTo>
                  <a:pt x="223686" y="5364"/>
                </a:lnTo>
                <a:lnTo>
                  <a:pt x="235484" y="3576"/>
                </a:lnTo>
                <a:lnTo>
                  <a:pt x="245889" y="2384"/>
                </a:lnTo>
                <a:lnTo>
                  <a:pt x="255365" y="1589"/>
                </a:lnTo>
                <a:lnTo>
                  <a:pt x="270574" y="1059"/>
                </a:lnTo>
                <a:lnTo>
                  <a:pt x="352084" y="209"/>
                </a:lnTo>
                <a:lnTo>
                  <a:pt x="41147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1"/>
          <p:cNvSpPr/>
          <p:nvPr/>
        </p:nvSpPr>
        <p:spPr>
          <a:xfrm>
            <a:off x="8332469" y="2617469"/>
            <a:ext cx="297182" cy="11432"/>
          </a:xfrm>
          <a:custGeom>
            <a:avLst/>
            <a:gdLst/>
            <a:ahLst/>
            <a:cxnLst/>
            <a:rect l="0" t="0" r="0" b="0"/>
            <a:pathLst>
              <a:path w="297182" h="11432">
                <a:moveTo>
                  <a:pt x="0" y="11431"/>
                </a:moveTo>
                <a:lnTo>
                  <a:pt x="18204" y="5363"/>
                </a:lnTo>
                <a:lnTo>
                  <a:pt x="24836" y="3575"/>
                </a:lnTo>
                <a:lnTo>
                  <a:pt x="30527" y="2384"/>
                </a:lnTo>
                <a:lnTo>
                  <a:pt x="35592" y="1589"/>
                </a:lnTo>
                <a:lnTo>
                  <a:pt x="45318" y="1060"/>
                </a:lnTo>
                <a:lnTo>
                  <a:pt x="73059" y="471"/>
                </a:lnTo>
                <a:lnTo>
                  <a:pt x="91886" y="1584"/>
                </a:lnTo>
                <a:lnTo>
                  <a:pt x="113327" y="3596"/>
                </a:lnTo>
                <a:lnTo>
                  <a:pt x="136511" y="6208"/>
                </a:lnTo>
                <a:lnTo>
                  <a:pt x="160859" y="6678"/>
                </a:lnTo>
                <a:lnTo>
                  <a:pt x="2971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2"/>
          <p:cNvSpPr/>
          <p:nvPr/>
        </p:nvSpPr>
        <p:spPr>
          <a:xfrm>
            <a:off x="7680959" y="2137410"/>
            <a:ext cx="914401" cy="148591"/>
          </a:xfrm>
          <a:custGeom>
            <a:avLst/>
            <a:gdLst/>
            <a:ahLst/>
            <a:cxnLst/>
            <a:rect l="0" t="0" r="0" b="0"/>
            <a:pathLst>
              <a:path w="914401" h="148591">
                <a:moveTo>
                  <a:pt x="0" y="148590"/>
                </a:moveTo>
                <a:lnTo>
                  <a:pt x="18204" y="142522"/>
                </a:lnTo>
                <a:lnTo>
                  <a:pt x="40688" y="139543"/>
                </a:lnTo>
                <a:lnTo>
                  <a:pt x="65073" y="136949"/>
                </a:lnTo>
                <a:lnTo>
                  <a:pt x="75132" y="134479"/>
                </a:lnTo>
                <a:lnTo>
                  <a:pt x="84378" y="131562"/>
                </a:lnTo>
                <a:lnTo>
                  <a:pt x="117468" y="125612"/>
                </a:lnTo>
                <a:lnTo>
                  <a:pt x="125302" y="123111"/>
                </a:lnTo>
                <a:lnTo>
                  <a:pt x="133064" y="120174"/>
                </a:lnTo>
                <a:lnTo>
                  <a:pt x="156126" y="116040"/>
                </a:lnTo>
                <a:lnTo>
                  <a:pt x="184960" y="111687"/>
                </a:lnTo>
                <a:lnTo>
                  <a:pt x="203317" y="108748"/>
                </a:lnTo>
                <a:lnTo>
                  <a:pt x="219364" y="105518"/>
                </a:lnTo>
                <a:lnTo>
                  <a:pt x="233873" y="102095"/>
                </a:lnTo>
                <a:lnTo>
                  <a:pt x="247356" y="98543"/>
                </a:lnTo>
                <a:lnTo>
                  <a:pt x="272496" y="94597"/>
                </a:lnTo>
                <a:lnTo>
                  <a:pt x="296370" y="92843"/>
                </a:lnTo>
                <a:lnTo>
                  <a:pt x="319680" y="92063"/>
                </a:lnTo>
                <a:lnTo>
                  <a:pt x="342741" y="88330"/>
                </a:lnTo>
                <a:lnTo>
                  <a:pt x="365689" y="83707"/>
                </a:lnTo>
                <a:lnTo>
                  <a:pt x="388589" y="81653"/>
                </a:lnTo>
                <a:lnTo>
                  <a:pt x="411467" y="80740"/>
                </a:lnTo>
                <a:lnTo>
                  <a:pt x="451129" y="80154"/>
                </a:lnTo>
                <a:lnTo>
                  <a:pt x="468393" y="78836"/>
                </a:lnTo>
                <a:lnTo>
                  <a:pt x="518055" y="73984"/>
                </a:lnTo>
                <a:lnTo>
                  <a:pt x="539680" y="70913"/>
                </a:lnTo>
                <a:lnTo>
                  <a:pt x="557907" y="67595"/>
                </a:lnTo>
                <a:lnTo>
                  <a:pt x="573868" y="64113"/>
                </a:lnTo>
                <a:lnTo>
                  <a:pt x="598376" y="60245"/>
                </a:lnTo>
                <a:lnTo>
                  <a:pt x="622815" y="57255"/>
                </a:lnTo>
                <a:lnTo>
                  <a:pt x="659077" y="51693"/>
                </a:lnTo>
                <a:lnTo>
                  <a:pt x="674335" y="48432"/>
                </a:lnTo>
                <a:lnTo>
                  <a:pt x="687047" y="44988"/>
                </a:lnTo>
                <a:lnTo>
                  <a:pt x="698062" y="41422"/>
                </a:lnTo>
                <a:lnTo>
                  <a:pt x="720460" y="37459"/>
                </a:lnTo>
                <a:lnTo>
                  <a:pt x="746925" y="34428"/>
                </a:lnTo>
                <a:lnTo>
                  <a:pt x="784087" y="28848"/>
                </a:lnTo>
                <a:lnTo>
                  <a:pt x="822617" y="22134"/>
                </a:lnTo>
                <a:lnTo>
                  <a:pt x="841781" y="18566"/>
                </a:lnTo>
                <a:lnTo>
                  <a:pt x="866462" y="14601"/>
                </a:lnTo>
                <a:lnTo>
                  <a:pt x="892654" y="12056"/>
                </a:lnTo>
                <a:lnTo>
                  <a:pt x="897363" y="10577"/>
                </a:lnTo>
                <a:lnTo>
                  <a:pt x="901772" y="8321"/>
                </a:lnTo>
                <a:lnTo>
                  <a:pt x="9144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3"/>
          <p:cNvSpPr/>
          <p:nvPr/>
        </p:nvSpPr>
        <p:spPr>
          <a:xfrm>
            <a:off x="8492490" y="2057400"/>
            <a:ext cx="283917" cy="205740"/>
          </a:xfrm>
          <a:custGeom>
            <a:avLst/>
            <a:gdLst/>
            <a:ahLst/>
            <a:cxnLst/>
            <a:rect l="0" t="0" r="0" b="0"/>
            <a:pathLst>
              <a:path w="283917" h="205740">
                <a:moveTo>
                  <a:pt x="0" y="0"/>
                </a:moveTo>
                <a:lnTo>
                  <a:pt x="12135" y="0"/>
                </a:lnTo>
                <a:lnTo>
                  <a:pt x="19520" y="1270"/>
                </a:lnTo>
                <a:lnTo>
                  <a:pt x="28254" y="3386"/>
                </a:lnTo>
                <a:lnTo>
                  <a:pt x="37885" y="6067"/>
                </a:lnTo>
                <a:lnTo>
                  <a:pt x="58748" y="12433"/>
                </a:lnTo>
                <a:lnTo>
                  <a:pt x="69645" y="15908"/>
                </a:lnTo>
                <a:lnTo>
                  <a:pt x="93420" y="19495"/>
                </a:lnTo>
                <a:lnTo>
                  <a:pt x="125780" y="23157"/>
                </a:lnTo>
                <a:lnTo>
                  <a:pt x="209564" y="30991"/>
                </a:lnTo>
                <a:lnTo>
                  <a:pt x="223529" y="32090"/>
                </a:lnTo>
                <a:lnTo>
                  <a:pt x="234109" y="34093"/>
                </a:lnTo>
                <a:lnTo>
                  <a:pt x="242433" y="36699"/>
                </a:lnTo>
                <a:lnTo>
                  <a:pt x="249252" y="39706"/>
                </a:lnTo>
                <a:lnTo>
                  <a:pt x="255068" y="42980"/>
                </a:lnTo>
                <a:lnTo>
                  <a:pt x="260216" y="46433"/>
                </a:lnTo>
                <a:lnTo>
                  <a:pt x="271533" y="55033"/>
                </a:lnTo>
                <a:lnTo>
                  <a:pt x="276468" y="59595"/>
                </a:lnTo>
                <a:lnTo>
                  <a:pt x="283916" y="66805"/>
                </a:lnTo>
                <a:lnTo>
                  <a:pt x="283258" y="68666"/>
                </a:lnTo>
                <a:lnTo>
                  <a:pt x="279138" y="74122"/>
                </a:lnTo>
                <a:lnTo>
                  <a:pt x="277532" y="77354"/>
                </a:lnTo>
                <a:lnTo>
                  <a:pt x="276461" y="80779"/>
                </a:lnTo>
                <a:lnTo>
                  <a:pt x="275747" y="84333"/>
                </a:lnTo>
                <a:lnTo>
                  <a:pt x="274002" y="87971"/>
                </a:lnTo>
                <a:lnTo>
                  <a:pt x="271568" y="91668"/>
                </a:lnTo>
                <a:lnTo>
                  <a:pt x="268675" y="95401"/>
                </a:lnTo>
                <a:lnTo>
                  <a:pt x="265476" y="99161"/>
                </a:lnTo>
                <a:lnTo>
                  <a:pt x="262074" y="102937"/>
                </a:lnTo>
                <a:lnTo>
                  <a:pt x="254907" y="110519"/>
                </a:lnTo>
                <a:lnTo>
                  <a:pt x="247488" y="118123"/>
                </a:lnTo>
                <a:lnTo>
                  <a:pt x="236112" y="127008"/>
                </a:lnTo>
                <a:lnTo>
                  <a:pt x="185246" y="164773"/>
                </a:lnTo>
                <a:lnTo>
                  <a:pt x="174298" y="173348"/>
                </a:lnTo>
                <a:lnTo>
                  <a:pt x="165728" y="180335"/>
                </a:lnTo>
                <a:lnTo>
                  <a:pt x="158746" y="184993"/>
                </a:lnTo>
                <a:lnTo>
                  <a:pt x="152820" y="188099"/>
                </a:lnTo>
                <a:lnTo>
                  <a:pt x="147599" y="190169"/>
                </a:lnTo>
                <a:lnTo>
                  <a:pt x="141579" y="192819"/>
                </a:lnTo>
                <a:lnTo>
                  <a:pt x="114300" y="2057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4"/>
          <p:cNvSpPr/>
          <p:nvPr/>
        </p:nvSpPr>
        <p:spPr>
          <a:xfrm>
            <a:off x="7613062" y="2114550"/>
            <a:ext cx="147438" cy="297180"/>
          </a:xfrm>
          <a:custGeom>
            <a:avLst/>
            <a:gdLst/>
            <a:ahLst/>
            <a:cxnLst/>
            <a:rect l="0" t="0" r="0" b="0"/>
            <a:pathLst>
              <a:path w="147438" h="297180">
                <a:moveTo>
                  <a:pt x="136478" y="0"/>
                </a:moveTo>
                <a:lnTo>
                  <a:pt x="146319" y="19682"/>
                </a:lnTo>
                <a:lnTo>
                  <a:pt x="147201" y="28221"/>
                </a:lnTo>
                <a:lnTo>
                  <a:pt x="147437" y="34053"/>
                </a:lnTo>
                <a:lnTo>
                  <a:pt x="146324" y="39212"/>
                </a:lnTo>
                <a:lnTo>
                  <a:pt x="144312" y="43921"/>
                </a:lnTo>
                <a:lnTo>
                  <a:pt x="141700" y="48331"/>
                </a:lnTo>
                <a:lnTo>
                  <a:pt x="138689" y="52540"/>
                </a:lnTo>
                <a:lnTo>
                  <a:pt x="135412" y="56617"/>
                </a:lnTo>
                <a:lnTo>
                  <a:pt x="131958" y="60604"/>
                </a:lnTo>
                <a:lnTo>
                  <a:pt x="128384" y="64533"/>
                </a:lnTo>
                <a:lnTo>
                  <a:pt x="121027" y="72284"/>
                </a:lnTo>
                <a:lnTo>
                  <a:pt x="116017" y="78669"/>
                </a:lnTo>
                <a:lnTo>
                  <a:pt x="110137" y="86736"/>
                </a:lnTo>
                <a:lnTo>
                  <a:pt x="103677" y="95924"/>
                </a:lnTo>
                <a:lnTo>
                  <a:pt x="96831" y="103319"/>
                </a:lnTo>
                <a:lnTo>
                  <a:pt x="89726" y="109519"/>
                </a:lnTo>
                <a:lnTo>
                  <a:pt x="82450" y="114923"/>
                </a:lnTo>
                <a:lnTo>
                  <a:pt x="76329" y="121065"/>
                </a:lnTo>
                <a:lnTo>
                  <a:pt x="70979" y="127700"/>
                </a:lnTo>
                <a:lnTo>
                  <a:pt x="66142" y="134663"/>
                </a:lnTo>
                <a:lnTo>
                  <a:pt x="60377" y="141845"/>
                </a:lnTo>
                <a:lnTo>
                  <a:pt x="53994" y="149173"/>
                </a:lnTo>
                <a:lnTo>
                  <a:pt x="41398" y="162819"/>
                </a:lnTo>
                <a:lnTo>
                  <a:pt x="27166" y="177641"/>
                </a:lnTo>
                <a:lnTo>
                  <a:pt x="18892" y="186055"/>
                </a:lnTo>
                <a:lnTo>
                  <a:pt x="14907" y="191346"/>
                </a:lnTo>
                <a:lnTo>
                  <a:pt x="10981" y="197414"/>
                </a:lnTo>
                <a:lnTo>
                  <a:pt x="7093" y="203999"/>
                </a:lnTo>
                <a:lnTo>
                  <a:pt x="4500" y="209659"/>
                </a:lnTo>
                <a:lnTo>
                  <a:pt x="2773" y="214703"/>
                </a:lnTo>
                <a:lnTo>
                  <a:pt x="853" y="223693"/>
                </a:lnTo>
                <a:lnTo>
                  <a:pt x="0" y="231922"/>
                </a:lnTo>
                <a:lnTo>
                  <a:pt x="1043" y="234625"/>
                </a:lnTo>
                <a:lnTo>
                  <a:pt x="3008" y="236426"/>
                </a:lnTo>
                <a:lnTo>
                  <a:pt x="5588" y="237627"/>
                </a:lnTo>
                <a:lnTo>
                  <a:pt x="7307" y="239698"/>
                </a:lnTo>
                <a:lnTo>
                  <a:pt x="8454" y="242348"/>
                </a:lnTo>
                <a:lnTo>
                  <a:pt x="9219" y="245385"/>
                </a:lnTo>
                <a:lnTo>
                  <a:pt x="13455" y="252147"/>
                </a:lnTo>
                <a:lnTo>
                  <a:pt x="16363" y="255727"/>
                </a:lnTo>
                <a:lnTo>
                  <a:pt x="19571" y="258115"/>
                </a:lnTo>
                <a:lnTo>
                  <a:pt x="22980" y="259706"/>
                </a:lnTo>
                <a:lnTo>
                  <a:pt x="26522" y="260767"/>
                </a:lnTo>
                <a:lnTo>
                  <a:pt x="28884" y="262745"/>
                </a:lnTo>
                <a:lnTo>
                  <a:pt x="30459" y="265333"/>
                </a:lnTo>
                <a:lnTo>
                  <a:pt x="31508" y="268328"/>
                </a:lnTo>
                <a:lnTo>
                  <a:pt x="34748" y="270325"/>
                </a:lnTo>
                <a:lnTo>
                  <a:pt x="39448" y="271657"/>
                </a:lnTo>
                <a:lnTo>
                  <a:pt x="45121" y="272544"/>
                </a:lnTo>
                <a:lnTo>
                  <a:pt x="48903" y="274406"/>
                </a:lnTo>
                <a:lnTo>
                  <a:pt x="51425" y="276917"/>
                </a:lnTo>
                <a:lnTo>
                  <a:pt x="79328" y="2971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5"/>
          <p:cNvSpPr/>
          <p:nvPr/>
        </p:nvSpPr>
        <p:spPr>
          <a:xfrm>
            <a:off x="8046719" y="3280409"/>
            <a:ext cx="320041" cy="228498"/>
          </a:xfrm>
          <a:custGeom>
            <a:avLst/>
            <a:gdLst/>
            <a:ahLst/>
            <a:cxnLst/>
            <a:rect l="0" t="0" r="0" b="0"/>
            <a:pathLst>
              <a:path w="320041" h="228498">
                <a:moveTo>
                  <a:pt x="0" y="0"/>
                </a:moveTo>
                <a:lnTo>
                  <a:pt x="17028" y="34054"/>
                </a:lnTo>
                <a:lnTo>
                  <a:pt x="18972" y="39213"/>
                </a:lnTo>
                <a:lnTo>
                  <a:pt x="20268" y="43922"/>
                </a:lnTo>
                <a:lnTo>
                  <a:pt x="22348" y="54537"/>
                </a:lnTo>
                <a:lnTo>
                  <a:pt x="22519" y="57948"/>
                </a:lnTo>
                <a:lnTo>
                  <a:pt x="22709" y="68512"/>
                </a:lnTo>
                <a:lnTo>
                  <a:pt x="22847" y="134275"/>
                </a:lnTo>
                <a:lnTo>
                  <a:pt x="24122" y="145397"/>
                </a:lnTo>
                <a:lnTo>
                  <a:pt x="26241" y="159161"/>
                </a:lnTo>
                <a:lnTo>
                  <a:pt x="32701" y="196540"/>
                </a:lnTo>
                <a:lnTo>
                  <a:pt x="34500" y="202147"/>
                </a:lnTo>
                <a:lnTo>
                  <a:pt x="36971" y="208424"/>
                </a:lnTo>
                <a:lnTo>
                  <a:pt x="39888" y="215150"/>
                </a:lnTo>
                <a:lnTo>
                  <a:pt x="43101" y="219633"/>
                </a:lnTo>
                <a:lnTo>
                  <a:pt x="46514" y="222622"/>
                </a:lnTo>
                <a:lnTo>
                  <a:pt x="50061" y="224615"/>
                </a:lnTo>
                <a:lnTo>
                  <a:pt x="54964" y="225944"/>
                </a:lnTo>
                <a:lnTo>
                  <a:pt x="60772" y="226829"/>
                </a:lnTo>
                <a:lnTo>
                  <a:pt x="67185" y="227420"/>
                </a:lnTo>
                <a:lnTo>
                  <a:pt x="77810" y="227813"/>
                </a:lnTo>
                <a:lnTo>
                  <a:pt x="130329" y="228445"/>
                </a:lnTo>
                <a:lnTo>
                  <a:pt x="140227" y="228497"/>
                </a:lnTo>
                <a:lnTo>
                  <a:pt x="151904" y="227261"/>
                </a:lnTo>
                <a:lnTo>
                  <a:pt x="164770" y="225168"/>
                </a:lnTo>
                <a:lnTo>
                  <a:pt x="178427" y="222502"/>
                </a:lnTo>
                <a:lnTo>
                  <a:pt x="188801" y="220725"/>
                </a:lnTo>
                <a:lnTo>
                  <a:pt x="196988" y="219540"/>
                </a:lnTo>
                <a:lnTo>
                  <a:pt x="203715" y="218750"/>
                </a:lnTo>
                <a:lnTo>
                  <a:pt x="214550" y="215683"/>
                </a:lnTo>
                <a:lnTo>
                  <a:pt x="228124" y="211099"/>
                </a:lnTo>
                <a:lnTo>
                  <a:pt x="243523" y="205503"/>
                </a:lnTo>
                <a:lnTo>
                  <a:pt x="258869" y="201772"/>
                </a:lnTo>
                <a:lnTo>
                  <a:pt x="274180" y="199285"/>
                </a:lnTo>
                <a:lnTo>
                  <a:pt x="320040" y="1943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6"/>
          <p:cNvSpPr/>
          <p:nvPr/>
        </p:nvSpPr>
        <p:spPr>
          <a:xfrm>
            <a:off x="8092440" y="3348989"/>
            <a:ext cx="171451" cy="57151"/>
          </a:xfrm>
          <a:custGeom>
            <a:avLst/>
            <a:gdLst/>
            <a:ahLst/>
            <a:cxnLst/>
            <a:rect l="0" t="0" r="0" b="0"/>
            <a:pathLst>
              <a:path w="171451" h="57151">
                <a:moveTo>
                  <a:pt x="0" y="57150"/>
                </a:moveTo>
                <a:lnTo>
                  <a:pt x="47726" y="41242"/>
                </a:lnTo>
                <a:lnTo>
                  <a:pt x="55947" y="37655"/>
                </a:lnTo>
                <a:lnTo>
                  <a:pt x="62698" y="33993"/>
                </a:lnTo>
                <a:lnTo>
                  <a:pt x="68468" y="30282"/>
                </a:lnTo>
                <a:lnTo>
                  <a:pt x="74856" y="27808"/>
                </a:lnTo>
                <a:lnTo>
                  <a:pt x="81654" y="26159"/>
                </a:lnTo>
                <a:lnTo>
                  <a:pt x="88725" y="25060"/>
                </a:lnTo>
                <a:lnTo>
                  <a:pt x="94710" y="23057"/>
                </a:lnTo>
                <a:lnTo>
                  <a:pt x="99970" y="20451"/>
                </a:lnTo>
                <a:lnTo>
                  <a:pt x="104746" y="17444"/>
                </a:lnTo>
                <a:lnTo>
                  <a:pt x="109201" y="15440"/>
                </a:lnTo>
                <a:lnTo>
                  <a:pt x="113441" y="14103"/>
                </a:lnTo>
                <a:lnTo>
                  <a:pt x="117537" y="13213"/>
                </a:lnTo>
                <a:lnTo>
                  <a:pt x="122808" y="12618"/>
                </a:lnTo>
                <a:lnTo>
                  <a:pt x="128862" y="12222"/>
                </a:lnTo>
                <a:lnTo>
                  <a:pt x="141091" y="11782"/>
                </a:lnTo>
                <a:lnTo>
                  <a:pt x="146131" y="11665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7"/>
          <p:cNvSpPr/>
          <p:nvPr/>
        </p:nvSpPr>
        <p:spPr>
          <a:xfrm>
            <a:off x="8023859" y="3257550"/>
            <a:ext cx="160021" cy="57151"/>
          </a:xfrm>
          <a:custGeom>
            <a:avLst/>
            <a:gdLst/>
            <a:ahLst/>
            <a:cxnLst/>
            <a:rect l="0" t="0" r="0" b="0"/>
            <a:pathLst>
              <a:path w="160021" h="57151">
                <a:moveTo>
                  <a:pt x="0" y="57150"/>
                </a:moveTo>
                <a:lnTo>
                  <a:pt x="18204" y="51082"/>
                </a:lnTo>
                <a:lnTo>
                  <a:pt x="26106" y="48024"/>
                </a:lnTo>
                <a:lnTo>
                  <a:pt x="33915" y="44716"/>
                </a:lnTo>
                <a:lnTo>
                  <a:pt x="41660" y="41241"/>
                </a:lnTo>
                <a:lnTo>
                  <a:pt x="49363" y="38923"/>
                </a:lnTo>
                <a:lnTo>
                  <a:pt x="57039" y="37379"/>
                </a:lnTo>
                <a:lnTo>
                  <a:pt x="64696" y="36349"/>
                </a:lnTo>
                <a:lnTo>
                  <a:pt x="72341" y="34393"/>
                </a:lnTo>
                <a:lnTo>
                  <a:pt x="79978" y="31818"/>
                </a:lnTo>
                <a:lnTo>
                  <a:pt x="87608" y="28832"/>
                </a:lnTo>
                <a:lnTo>
                  <a:pt x="106247" y="22127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8"/>
          <p:cNvSpPr/>
          <p:nvPr/>
        </p:nvSpPr>
        <p:spPr>
          <a:xfrm>
            <a:off x="8413246" y="3166109"/>
            <a:ext cx="376424" cy="306984"/>
          </a:xfrm>
          <a:custGeom>
            <a:avLst/>
            <a:gdLst/>
            <a:ahLst/>
            <a:cxnLst/>
            <a:rect l="0" t="0" r="0" b="0"/>
            <a:pathLst>
              <a:path w="376424" h="306984">
                <a:moveTo>
                  <a:pt x="10663" y="80010"/>
                </a:moveTo>
                <a:lnTo>
                  <a:pt x="10663" y="98214"/>
                </a:lnTo>
                <a:lnTo>
                  <a:pt x="11934" y="106116"/>
                </a:lnTo>
                <a:lnTo>
                  <a:pt x="14051" y="113924"/>
                </a:lnTo>
                <a:lnTo>
                  <a:pt x="16731" y="121670"/>
                </a:lnTo>
                <a:lnTo>
                  <a:pt x="18519" y="129373"/>
                </a:lnTo>
                <a:lnTo>
                  <a:pt x="19710" y="137049"/>
                </a:lnTo>
                <a:lnTo>
                  <a:pt x="20505" y="144706"/>
                </a:lnTo>
                <a:lnTo>
                  <a:pt x="23574" y="161241"/>
                </a:lnTo>
                <a:lnTo>
                  <a:pt x="33759" y="210093"/>
                </a:lnTo>
                <a:lnTo>
                  <a:pt x="38760" y="230232"/>
                </a:lnTo>
                <a:lnTo>
                  <a:pt x="43365" y="246198"/>
                </a:lnTo>
                <a:lnTo>
                  <a:pt x="47704" y="259382"/>
                </a:lnTo>
                <a:lnTo>
                  <a:pt x="50597" y="270712"/>
                </a:lnTo>
                <a:lnTo>
                  <a:pt x="52526" y="280805"/>
                </a:lnTo>
                <a:lnTo>
                  <a:pt x="56158" y="306983"/>
                </a:lnTo>
                <a:lnTo>
                  <a:pt x="54963" y="306256"/>
                </a:lnTo>
                <a:lnTo>
                  <a:pt x="50249" y="302061"/>
                </a:lnTo>
                <a:lnTo>
                  <a:pt x="43920" y="292576"/>
                </a:lnTo>
                <a:lnTo>
                  <a:pt x="40455" y="286491"/>
                </a:lnTo>
                <a:lnTo>
                  <a:pt x="38145" y="281164"/>
                </a:lnTo>
                <a:lnTo>
                  <a:pt x="35577" y="271859"/>
                </a:lnTo>
                <a:lnTo>
                  <a:pt x="32353" y="263789"/>
                </a:lnTo>
                <a:lnTo>
                  <a:pt x="27663" y="253330"/>
                </a:lnTo>
                <a:lnTo>
                  <a:pt x="21997" y="241277"/>
                </a:lnTo>
                <a:lnTo>
                  <a:pt x="16948" y="223081"/>
                </a:lnTo>
                <a:lnTo>
                  <a:pt x="12314" y="200791"/>
                </a:lnTo>
                <a:lnTo>
                  <a:pt x="7953" y="175771"/>
                </a:lnTo>
                <a:lnTo>
                  <a:pt x="5047" y="156551"/>
                </a:lnTo>
                <a:lnTo>
                  <a:pt x="3110" y="141197"/>
                </a:lnTo>
                <a:lnTo>
                  <a:pt x="1817" y="128422"/>
                </a:lnTo>
                <a:lnTo>
                  <a:pt x="956" y="116095"/>
                </a:lnTo>
                <a:lnTo>
                  <a:pt x="382" y="104066"/>
                </a:lnTo>
                <a:lnTo>
                  <a:pt x="0" y="92238"/>
                </a:lnTo>
                <a:lnTo>
                  <a:pt x="1014" y="81812"/>
                </a:lnTo>
                <a:lnTo>
                  <a:pt x="2960" y="72322"/>
                </a:lnTo>
                <a:lnTo>
                  <a:pt x="5528" y="63455"/>
                </a:lnTo>
                <a:lnTo>
                  <a:pt x="8510" y="56273"/>
                </a:lnTo>
                <a:lnTo>
                  <a:pt x="11768" y="50216"/>
                </a:lnTo>
                <a:lnTo>
                  <a:pt x="15210" y="44907"/>
                </a:lnTo>
                <a:lnTo>
                  <a:pt x="20044" y="41368"/>
                </a:lnTo>
                <a:lnTo>
                  <a:pt x="25807" y="39009"/>
                </a:lnTo>
                <a:lnTo>
                  <a:pt x="32189" y="37436"/>
                </a:lnTo>
                <a:lnTo>
                  <a:pt x="71511" y="29155"/>
                </a:lnTo>
                <a:lnTo>
                  <a:pt x="84248" y="27057"/>
                </a:lnTo>
                <a:lnTo>
                  <a:pt x="95280" y="25658"/>
                </a:lnTo>
                <a:lnTo>
                  <a:pt x="105175" y="24725"/>
                </a:lnTo>
                <a:lnTo>
                  <a:pt x="114311" y="24104"/>
                </a:lnTo>
                <a:lnTo>
                  <a:pt x="122942" y="23689"/>
                </a:lnTo>
                <a:lnTo>
                  <a:pt x="139305" y="23229"/>
                </a:lnTo>
                <a:lnTo>
                  <a:pt x="155044" y="23024"/>
                </a:lnTo>
                <a:lnTo>
                  <a:pt x="171688" y="20430"/>
                </a:lnTo>
                <a:lnTo>
                  <a:pt x="220660" y="10773"/>
                </a:lnTo>
                <a:lnTo>
                  <a:pt x="244641" y="7182"/>
                </a:lnTo>
                <a:lnTo>
                  <a:pt x="266978" y="4788"/>
                </a:lnTo>
                <a:lnTo>
                  <a:pt x="37642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9"/>
          <p:cNvSpPr/>
          <p:nvPr/>
        </p:nvSpPr>
        <p:spPr>
          <a:xfrm>
            <a:off x="8446769" y="3291839"/>
            <a:ext cx="262891" cy="22862"/>
          </a:xfrm>
          <a:custGeom>
            <a:avLst/>
            <a:gdLst/>
            <a:ahLst/>
            <a:cxnLst/>
            <a:rect l="0" t="0" r="0" b="0"/>
            <a:pathLst>
              <a:path w="262891" h="22862">
                <a:moveTo>
                  <a:pt x="0" y="22861"/>
                </a:moveTo>
                <a:lnTo>
                  <a:pt x="12137" y="22861"/>
                </a:lnTo>
                <a:lnTo>
                  <a:pt x="18251" y="21590"/>
                </a:lnTo>
                <a:lnTo>
                  <a:pt x="24868" y="19474"/>
                </a:lnTo>
                <a:lnTo>
                  <a:pt x="31818" y="16793"/>
                </a:lnTo>
                <a:lnTo>
                  <a:pt x="38992" y="15005"/>
                </a:lnTo>
                <a:lnTo>
                  <a:pt x="46315" y="13813"/>
                </a:lnTo>
                <a:lnTo>
                  <a:pt x="53737" y="13019"/>
                </a:lnTo>
                <a:lnTo>
                  <a:pt x="63765" y="12490"/>
                </a:lnTo>
                <a:lnTo>
                  <a:pt x="88454" y="11901"/>
                </a:lnTo>
                <a:lnTo>
                  <a:pt x="99609" y="10474"/>
                </a:lnTo>
                <a:lnTo>
                  <a:pt x="109587" y="8253"/>
                </a:lnTo>
                <a:lnTo>
                  <a:pt x="118777" y="5502"/>
                </a:lnTo>
                <a:lnTo>
                  <a:pt x="127445" y="3668"/>
                </a:lnTo>
                <a:lnTo>
                  <a:pt x="135764" y="2445"/>
                </a:lnTo>
                <a:lnTo>
                  <a:pt x="143850" y="1630"/>
                </a:lnTo>
                <a:lnTo>
                  <a:pt x="155590" y="1087"/>
                </a:lnTo>
                <a:lnTo>
                  <a:pt x="169767" y="725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0"/>
          <p:cNvSpPr/>
          <p:nvPr/>
        </p:nvSpPr>
        <p:spPr>
          <a:xfrm>
            <a:off x="8081009" y="3211829"/>
            <a:ext cx="217171" cy="66993"/>
          </a:xfrm>
          <a:custGeom>
            <a:avLst/>
            <a:gdLst/>
            <a:ahLst/>
            <a:cxnLst/>
            <a:rect l="0" t="0" r="0" b="0"/>
            <a:pathLst>
              <a:path w="217171" h="66993">
                <a:moveTo>
                  <a:pt x="0" y="57150"/>
                </a:moveTo>
                <a:lnTo>
                  <a:pt x="12136" y="63218"/>
                </a:lnTo>
                <a:lnTo>
                  <a:pt x="16981" y="65006"/>
                </a:lnTo>
                <a:lnTo>
                  <a:pt x="21480" y="66197"/>
                </a:lnTo>
                <a:lnTo>
                  <a:pt x="25751" y="66992"/>
                </a:lnTo>
                <a:lnTo>
                  <a:pt x="31137" y="66251"/>
                </a:lnTo>
                <a:lnTo>
                  <a:pt x="37269" y="64488"/>
                </a:lnTo>
                <a:lnTo>
                  <a:pt x="43895" y="62042"/>
                </a:lnTo>
                <a:lnTo>
                  <a:pt x="53394" y="59141"/>
                </a:lnTo>
                <a:lnTo>
                  <a:pt x="77495" y="52532"/>
                </a:lnTo>
                <a:lnTo>
                  <a:pt x="111912" y="41975"/>
                </a:lnTo>
                <a:lnTo>
                  <a:pt x="177893" y="20568"/>
                </a:lnTo>
                <a:lnTo>
                  <a:pt x="188445" y="16253"/>
                </a:lnTo>
                <a:lnTo>
                  <a:pt x="196750" y="12105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1"/>
          <p:cNvSpPr/>
          <p:nvPr/>
        </p:nvSpPr>
        <p:spPr>
          <a:xfrm>
            <a:off x="8023859" y="3017519"/>
            <a:ext cx="594361" cy="91441"/>
          </a:xfrm>
          <a:custGeom>
            <a:avLst/>
            <a:gdLst/>
            <a:ahLst/>
            <a:cxnLst/>
            <a:rect l="0" t="0" r="0" b="0"/>
            <a:pathLst>
              <a:path w="594361" h="91441">
                <a:moveTo>
                  <a:pt x="0" y="91440"/>
                </a:moveTo>
                <a:lnTo>
                  <a:pt x="12136" y="85373"/>
                </a:lnTo>
                <a:lnTo>
                  <a:pt x="16981" y="83585"/>
                </a:lnTo>
                <a:lnTo>
                  <a:pt x="25751" y="81599"/>
                </a:lnTo>
                <a:lnTo>
                  <a:pt x="44042" y="80716"/>
                </a:lnTo>
                <a:lnTo>
                  <a:pt x="56031" y="80481"/>
                </a:lnTo>
                <a:lnTo>
                  <a:pt x="72914" y="79054"/>
                </a:lnTo>
                <a:lnTo>
                  <a:pt x="115379" y="74082"/>
                </a:lnTo>
                <a:lnTo>
                  <a:pt x="132800" y="70978"/>
                </a:lnTo>
                <a:lnTo>
                  <a:pt x="146953" y="67639"/>
                </a:lnTo>
                <a:lnTo>
                  <a:pt x="158929" y="64143"/>
                </a:lnTo>
                <a:lnTo>
                  <a:pt x="171993" y="61812"/>
                </a:lnTo>
                <a:lnTo>
                  <a:pt x="185782" y="60258"/>
                </a:lnTo>
                <a:lnTo>
                  <a:pt x="200055" y="59222"/>
                </a:lnTo>
                <a:lnTo>
                  <a:pt x="222687" y="58071"/>
                </a:lnTo>
                <a:lnTo>
                  <a:pt x="241212" y="56290"/>
                </a:lnTo>
                <a:lnTo>
                  <a:pt x="249708" y="54037"/>
                </a:lnTo>
                <a:lnTo>
                  <a:pt x="257913" y="51265"/>
                </a:lnTo>
                <a:lnTo>
                  <a:pt x="265921" y="49417"/>
                </a:lnTo>
                <a:lnTo>
                  <a:pt x="281595" y="47363"/>
                </a:lnTo>
                <a:lnTo>
                  <a:pt x="297027" y="46450"/>
                </a:lnTo>
                <a:lnTo>
                  <a:pt x="304698" y="46207"/>
                </a:lnTo>
                <a:lnTo>
                  <a:pt x="312352" y="44775"/>
                </a:lnTo>
                <a:lnTo>
                  <a:pt x="319995" y="42550"/>
                </a:lnTo>
                <a:lnTo>
                  <a:pt x="327630" y="39797"/>
                </a:lnTo>
                <a:lnTo>
                  <a:pt x="336530" y="37961"/>
                </a:lnTo>
                <a:lnTo>
                  <a:pt x="346274" y="36738"/>
                </a:lnTo>
                <a:lnTo>
                  <a:pt x="356579" y="35922"/>
                </a:lnTo>
                <a:lnTo>
                  <a:pt x="365990" y="34108"/>
                </a:lnTo>
                <a:lnTo>
                  <a:pt x="374803" y="31629"/>
                </a:lnTo>
                <a:lnTo>
                  <a:pt x="383220" y="28706"/>
                </a:lnTo>
                <a:lnTo>
                  <a:pt x="391369" y="26757"/>
                </a:lnTo>
                <a:lnTo>
                  <a:pt x="407199" y="24592"/>
                </a:lnTo>
                <a:lnTo>
                  <a:pt x="436247" y="20244"/>
                </a:lnTo>
                <a:lnTo>
                  <a:pt x="454663" y="17306"/>
                </a:lnTo>
                <a:lnTo>
                  <a:pt x="472018" y="15347"/>
                </a:lnTo>
                <a:lnTo>
                  <a:pt x="488669" y="14042"/>
                </a:lnTo>
                <a:lnTo>
                  <a:pt x="504849" y="13171"/>
                </a:lnTo>
                <a:lnTo>
                  <a:pt x="516907" y="11321"/>
                </a:lnTo>
                <a:lnTo>
                  <a:pt x="526214" y="8817"/>
                </a:lnTo>
                <a:lnTo>
                  <a:pt x="533690" y="5879"/>
                </a:lnTo>
                <a:lnTo>
                  <a:pt x="541213" y="3919"/>
                </a:lnTo>
                <a:lnTo>
                  <a:pt x="556346" y="1742"/>
                </a:lnTo>
                <a:lnTo>
                  <a:pt x="571539" y="774"/>
                </a:lnTo>
                <a:lnTo>
                  <a:pt x="5943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2"/>
          <p:cNvSpPr/>
          <p:nvPr/>
        </p:nvSpPr>
        <p:spPr>
          <a:xfrm>
            <a:off x="8503919" y="2960369"/>
            <a:ext cx="182808" cy="125732"/>
          </a:xfrm>
          <a:custGeom>
            <a:avLst/>
            <a:gdLst/>
            <a:ahLst/>
            <a:cxnLst/>
            <a:rect l="0" t="0" r="0" b="0"/>
            <a:pathLst>
              <a:path w="182808" h="125732">
                <a:moveTo>
                  <a:pt x="0" y="0"/>
                </a:moveTo>
                <a:lnTo>
                  <a:pt x="18204" y="0"/>
                </a:lnTo>
                <a:lnTo>
                  <a:pt x="24836" y="1270"/>
                </a:lnTo>
                <a:lnTo>
                  <a:pt x="30527" y="3387"/>
                </a:lnTo>
                <a:lnTo>
                  <a:pt x="35592" y="6068"/>
                </a:lnTo>
                <a:lnTo>
                  <a:pt x="42777" y="7856"/>
                </a:lnTo>
                <a:lnTo>
                  <a:pt x="51379" y="9047"/>
                </a:lnTo>
                <a:lnTo>
                  <a:pt x="60923" y="9842"/>
                </a:lnTo>
                <a:lnTo>
                  <a:pt x="69825" y="10371"/>
                </a:lnTo>
                <a:lnTo>
                  <a:pt x="86490" y="10960"/>
                </a:lnTo>
                <a:lnTo>
                  <a:pt x="116220" y="11291"/>
                </a:lnTo>
                <a:lnTo>
                  <a:pt x="124470" y="12607"/>
                </a:lnTo>
                <a:lnTo>
                  <a:pt x="131240" y="14755"/>
                </a:lnTo>
                <a:lnTo>
                  <a:pt x="143419" y="20528"/>
                </a:lnTo>
                <a:lnTo>
                  <a:pt x="157299" y="27327"/>
                </a:lnTo>
                <a:lnTo>
                  <a:pt x="163286" y="29648"/>
                </a:lnTo>
                <a:lnTo>
                  <a:pt x="168547" y="31196"/>
                </a:lnTo>
                <a:lnTo>
                  <a:pt x="180050" y="33679"/>
                </a:lnTo>
                <a:lnTo>
                  <a:pt x="180993" y="35153"/>
                </a:lnTo>
                <a:lnTo>
                  <a:pt x="181622" y="37405"/>
                </a:lnTo>
                <a:lnTo>
                  <a:pt x="182042" y="40177"/>
                </a:lnTo>
                <a:lnTo>
                  <a:pt x="182322" y="43295"/>
                </a:lnTo>
                <a:lnTo>
                  <a:pt x="182508" y="46643"/>
                </a:lnTo>
                <a:lnTo>
                  <a:pt x="182807" y="55075"/>
                </a:lnTo>
                <a:lnTo>
                  <a:pt x="181561" y="55767"/>
                </a:lnTo>
                <a:lnTo>
                  <a:pt x="176791" y="56535"/>
                </a:lnTo>
                <a:lnTo>
                  <a:pt x="175011" y="58011"/>
                </a:lnTo>
                <a:lnTo>
                  <a:pt x="173824" y="60264"/>
                </a:lnTo>
                <a:lnTo>
                  <a:pt x="173033" y="63036"/>
                </a:lnTo>
                <a:lnTo>
                  <a:pt x="171235" y="64884"/>
                </a:lnTo>
                <a:lnTo>
                  <a:pt x="168767" y="66116"/>
                </a:lnTo>
                <a:lnTo>
                  <a:pt x="165852" y="66938"/>
                </a:lnTo>
                <a:lnTo>
                  <a:pt x="162638" y="68755"/>
                </a:lnTo>
                <a:lnTo>
                  <a:pt x="159226" y="71237"/>
                </a:lnTo>
                <a:lnTo>
                  <a:pt x="155681" y="74162"/>
                </a:lnTo>
                <a:lnTo>
                  <a:pt x="152047" y="77381"/>
                </a:lnTo>
                <a:lnTo>
                  <a:pt x="144624" y="84345"/>
                </a:lnTo>
                <a:lnTo>
                  <a:pt x="139596" y="90520"/>
                </a:lnTo>
                <a:lnTo>
                  <a:pt x="133704" y="98447"/>
                </a:lnTo>
                <a:lnTo>
                  <a:pt x="102871" y="1257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3"/>
          <p:cNvSpPr/>
          <p:nvPr/>
        </p:nvSpPr>
        <p:spPr>
          <a:xfrm>
            <a:off x="7955279" y="3714750"/>
            <a:ext cx="45722" cy="342901"/>
          </a:xfrm>
          <a:custGeom>
            <a:avLst/>
            <a:gdLst/>
            <a:ahLst/>
            <a:cxnLst/>
            <a:rect l="0" t="0" r="0" b="0"/>
            <a:pathLst>
              <a:path w="45722" h="342901">
                <a:moveTo>
                  <a:pt x="0" y="0"/>
                </a:moveTo>
                <a:lnTo>
                  <a:pt x="6069" y="18203"/>
                </a:lnTo>
                <a:lnTo>
                  <a:pt x="7855" y="26105"/>
                </a:lnTo>
                <a:lnTo>
                  <a:pt x="9048" y="33913"/>
                </a:lnTo>
                <a:lnTo>
                  <a:pt x="9842" y="41659"/>
                </a:lnTo>
                <a:lnTo>
                  <a:pt x="11641" y="48092"/>
                </a:lnTo>
                <a:lnTo>
                  <a:pt x="14112" y="53651"/>
                </a:lnTo>
                <a:lnTo>
                  <a:pt x="17028" y="58627"/>
                </a:lnTo>
                <a:lnTo>
                  <a:pt x="20242" y="77185"/>
                </a:lnTo>
                <a:lnTo>
                  <a:pt x="23655" y="104796"/>
                </a:lnTo>
                <a:lnTo>
                  <a:pt x="31139" y="179217"/>
                </a:lnTo>
                <a:lnTo>
                  <a:pt x="32190" y="191868"/>
                </a:lnTo>
                <a:lnTo>
                  <a:pt x="36744" y="229631"/>
                </a:lnTo>
                <a:lnTo>
                  <a:pt x="39736" y="252147"/>
                </a:lnTo>
                <a:lnTo>
                  <a:pt x="41731" y="270968"/>
                </a:lnTo>
                <a:lnTo>
                  <a:pt x="43061" y="287325"/>
                </a:lnTo>
                <a:lnTo>
                  <a:pt x="44538" y="313120"/>
                </a:lnTo>
                <a:lnTo>
                  <a:pt x="45721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64"/>
          <p:cNvSpPr/>
          <p:nvPr/>
        </p:nvSpPr>
        <p:spPr>
          <a:xfrm>
            <a:off x="7909559" y="3714805"/>
            <a:ext cx="294345" cy="331416"/>
          </a:xfrm>
          <a:custGeom>
            <a:avLst/>
            <a:gdLst/>
            <a:ahLst/>
            <a:cxnLst/>
            <a:rect l="0" t="0" r="0" b="0"/>
            <a:pathLst>
              <a:path w="294345" h="331416">
                <a:moveTo>
                  <a:pt x="0" y="45665"/>
                </a:moveTo>
                <a:lnTo>
                  <a:pt x="6068" y="39597"/>
                </a:lnTo>
                <a:lnTo>
                  <a:pt x="10396" y="36539"/>
                </a:lnTo>
                <a:lnTo>
                  <a:pt x="15820" y="33231"/>
                </a:lnTo>
                <a:lnTo>
                  <a:pt x="21977" y="29755"/>
                </a:lnTo>
                <a:lnTo>
                  <a:pt x="27351" y="27439"/>
                </a:lnTo>
                <a:lnTo>
                  <a:pt x="32205" y="25894"/>
                </a:lnTo>
                <a:lnTo>
                  <a:pt x="36711" y="24864"/>
                </a:lnTo>
                <a:lnTo>
                  <a:pt x="42254" y="22908"/>
                </a:lnTo>
                <a:lnTo>
                  <a:pt x="48490" y="20333"/>
                </a:lnTo>
                <a:lnTo>
                  <a:pt x="55187" y="17347"/>
                </a:lnTo>
                <a:lnTo>
                  <a:pt x="64731" y="14086"/>
                </a:lnTo>
                <a:lnTo>
                  <a:pt x="76174" y="10642"/>
                </a:lnTo>
                <a:lnTo>
                  <a:pt x="88883" y="7076"/>
                </a:lnTo>
                <a:lnTo>
                  <a:pt x="102436" y="4699"/>
                </a:lnTo>
                <a:lnTo>
                  <a:pt x="116551" y="3114"/>
                </a:lnTo>
                <a:lnTo>
                  <a:pt x="141971" y="1353"/>
                </a:lnTo>
                <a:lnTo>
                  <a:pt x="157502" y="570"/>
                </a:lnTo>
                <a:lnTo>
                  <a:pt x="172025" y="223"/>
                </a:lnTo>
                <a:lnTo>
                  <a:pt x="195976" y="0"/>
                </a:lnTo>
                <a:lnTo>
                  <a:pt x="200501" y="1251"/>
                </a:lnTo>
                <a:lnTo>
                  <a:pt x="208916" y="6029"/>
                </a:lnTo>
                <a:lnTo>
                  <a:pt x="211666" y="9081"/>
                </a:lnTo>
                <a:lnTo>
                  <a:pt x="213501" y="12385"/>
                </a:lnTo>
                <a:lnTo>
                  <a:pt x="215540" y="19444"/>
                </a:lnTo>
                <a:lnTo>
                  <a:pt x="216445" y="26814"/>
                </a:lnTo>
                <a:lnTo>
                  <a:pt x="216848" y="34323"/>
                </a:lnTo>
                <a:lnTo>
                  <a:pt x="216956" y="38103"/>
                </a:lnTo>
                <a:lnTo>
                  <a:pt x="215758" y="41894"/>
                </a:lnTo>
                <a:lnTo>
                  <a:pt x="211039" y="49492"/>
                </a:lnTo>
                <a:lnTo>
                  <a:pt x="205463" y="55836"/>
                </a:lnTo>
                <a:lnTo>
                  <a:pt x="189107" y="73045"/>
                </a:lnTo>
                <a:lnTo>
                  <a:pt x="137410" y="125366"/>
                </a:lnTo>
                <a:lnTo>
                  <a:pt x="128437" y="131819"/>
                </a:lnTo>
                <a:lnTo>
                  <a:pt x="117374" y="138660"/>
                </a:lnTo>
                <a:lnTo>
                  <a:pt x="104920" y="145762"/>
                </a:lnTo>
                <a:lnTo>
                  <a:pt x="95346" y="150496"/>
                </a:lnTo>
                <a:lnTo>
                  <a:pt x="87695" y="153652"/>
                </a:lnTo>
                <a:lnTo>
                  <a:pt x="81323" y="155756"/>
                </a:lnTo>
                <a:lnTo>
                  <a:pt x="78346" y="157159"/>
                </a:lnTo>
                <a:lnTo>
                  <a:pt x="77630" y="158094"/>
                </a:lnTo>
                <a:lnTo>
                  <a:pt x="78424" y="158718"/>
                </a:lnTo>
                <a:lnTo>
                  <a:pt x="82692" y="159410"/>
                </a:lnTo>
                <a:lnTo>
                  <a:pt x="85608" y="159595"/>
                </a:lnTo>
                <a:lnTo>
                  <a:pt x="90092" y="158448"/>
                </a:lnTo>
                <a:lnTo>
                  <a:pt x="95622" y="156414"/>
                </a:lnTo>
                <a:lnTo>
                  <a:pt x="101848" y="153787"/>
                </a:lnTo>
                <a:lnTo>
                  <a:pt x="109809" y="152036"/>
                </a:lnTo>
                <a:lnTo>
                  <a:pt x="118926" y="150869"/>
                </a:lnTo>
                <a:lnTo>
                  <a:pt x="128814" y="150091"/>
                </a:lnTo>
                <a:lnTo>
                  <a:pt x="140486" y="149572"/>
                </a:lnTo>
                <a:lnTo>
                  <a:pt x="178645" y="148842"/>
                </a:lnTo>
                <a:lnTo>
                  <a:pt x="198355" y="148671"/>
                </a:lnTo>
                <a:lnTo>
                  <a:pt x="208436" y="149895"/>
                </a:lnTo>
                <a:lnTo>
                  <a:pt x="218968" y="151982"/>
                </a:lnTo>
                <a:lnTo>
                  <a:pt x="229799" y="154643"/>
                </a:lnTo>
                <a:lnTo>
                  <a:pt x="238289" y="156417"/>
                </a:lnTo>
                <a:lnTo>
                  <a:pt x="245220" y="157600"/>
                </a:lnTo>
                <a:lnTo>
                  <a:pt x="251110" y="158388"/>
                </a:lnTo>
                <a:lnTo>
                  <a:pt x="257577" y="161453"/>
                </a:lnTo>
                <a:lnTo>
                  <a:pt x="264428" y="166037"/>
                </a:lnTo>
                <a:lnTo>
                  <a:pt x="271536" y="171632"/>
                </a:lnTo>
                <a:lnTo>
                  <a:pt x="277544" y="176633"/>
                </a:lnTo>
                <a:lnTo>
                  <a:pt x="282820" y="181237"/>
                </a:lnTo>
                <a:lnTo>
                  <a:pt x="287607" y="185576"/>
                </a:lnTo>
                <a:lnTo>
                  <a:pt x="290798" y="189739"/>
                </a:lnTo>
                <a:lnTo>
                  <a:pt x="294344" y="197751"/>
                </a:lnTo>
                <a:lnTo>
                  <a:pt x="294020" y="202935"/>
                </a:lnTo>
                <a:lnTo>
                  <a:pt x="292533" y="208932"/>
                </a:lnTo>
                <a:lnTo>
                  <a:pt x="290273" y="215469"/>
                </a:lnTo>
                <a:lnTo>
                  <a:pt x="287495" y="222368"/>
                </a:lnTo>
                <a:lnTo>
                  <a:pt x="284373" y="229506"/>
                </a:lnTo>
                <a:lnTo>
                  <a:pt x="281023" y="236806"/>
                </a:lnTo>
                <a:lnTo>
                  <a:pt x="277518" y="242942"/>
                </a:lnTo>
                <a:lnTo>
                  <a:pt x="270239" y="253147"/>
                </a:lnTo>
                <a:lnTo>
                  <a:pt x="263980" y="258916"/>
                </a:lnTo>
                <a:lnTo>
                  <a:pt x="255996" y="265302"/>
                </a:lnTo>
                <a:lnTo>
                  <a:pt x="246864" y="272100"/>
                </a:lnTo>
                <a:lnTo>
                  <a:pt x="234426" y="279171"/>
                </a:lnTo>
                <a:lnTo>
                  <a:pt x="219785" y="286425"/>
                </a:lnTo>
                <a:lnTo>
                  <a:pt x="178998" y="305384"/>
                </a:lnTo>
                <a:lnTo>
                  <a:pt x="168862" y="310251"/>
                </a:lnTo>
                <a:lnTo>
                  <a:pt x="160835" y="313496"/>
                </a:lnTo>
                <a:lnTo>
                  <a:pt x="154213" y="315659"/>
                </a:lnTo>
                <a:lnTo>
                  <a:pt x="148529" y="317100"/>
                </a:lnTo>
                <a:lnTo>
                  <a:pt x="140930" y="319332"/>
                </a:lnTo>
                <a:lnTo>
                  <a:pt x="122325" y="325198"/>
                </a:lnTo>
                <a:lnTo>
                  <a:pt x="114570" y="327270"/>
                </a:lnTo>
                <a:lnTo>
                  <a:pt x="108130" y="328652"/>
                </a:lnTo>
                <a:lnTo>
                  <a:pt x="91441" y="3314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5"/>
          <p:cNvSpPr/>
          <p:nvPr/>
        </p:nvSpPr>
        <p:spPr>
          <a:xfrm>
            <a:off x="8286750" y="3739240"/>
            <a:ext cx="205741" cy="295550"/>
          </a:xfrm>
          <a:custGeom>
            <a:avLst/>
            <a:gdLst/>
            <a:ahLst/>
            <a:cxnLst/>
            <a:rect l="0" t="0" r="0" b="0"/>
            <a:pathLst>
              <a:path w="205741" h="295550">
                <a:moveTo>
                  <a:pt x="0" y="295549"/>
                </a:moveTo>
                <a:lnTo>
                  <a:pt x="0" y="283414"/>
                </a:lnTo>
                <a:lnTo>
                  <a:pt x="1270" y="278569"/>
                </a:lnTo>
                <a:lnTo>
                  <a:pt x="6067" y="269799"/>
                </a:lnTo>
                <a:lnTo>
                  <a:pt x="7855" y="263143"/>
                </a:lnTo>
                <a:lnTo>
                  <a:pt x="9046" y="254895"/>
                </a:lnTo>
                <a:lnTo>
                  <a:pt x="9841" y="245586"/>
                </a:lnTo>
                <a:lnTo>
                  <a:pt x="11640" y="238111"/>
                </a:lnTo>
                <a:lnTo>
                  <a:pt x="14110" y="231857"/>
                </a:lnTo>
                <a:lnTo>
                  <a:pt x="17026" y="226417"/>
                </a:lnTo>
                <a:lnTo>
                  <a:pt x="18970" y="220252"/>
                </a:lnTo>
                <a:lnTo>
                  <a:pt x="20267" y="213601"/>
                </a:lnTo>
                <a:lnTo>
                  <a:pt x="21132" y="206627"/>
                </a:lnTo>
                <a:lnTo>
                  <a:pt x="22977" y="200708"/>
                </a:lnTo>
                <a:lnTo>
                  <a:pt x="25479" y="195492"/>
                </a:lnTo>
                <a:lnTo>
                  <a:pt x="28416" y="190744"/>
                </a:lnTo>
                <a:lnTo>
                  <a:pt x="31643" y="179959"/>
                </a:lnTo>
                <a:lnTo>
                  <a:pt x="35065" y="165149"/>
                </a:lnTo>
                <a:lnTo>
                  <a:pt x="38617" y="147656"/>
                </a:lnTo>
                <a:lnTo>
                  <a:pt x="42254" y="133454"/>
                </a:lnTo>
                <a:lnTo>
                  <a:pt x="45949" y="121446"/>
                </a:lnTo>
                <a:lnTo>
                  <a:pt x="49683" y="110900"/>
                </a:lnTo>
                <a:lnTo>
                  <a:pt x="53441" y="101330"/>
                </a:lnTo>
                <a:lnTo>
                  <a:pt x="57218" y="92410"/>
                </a:lnTo>
                <a:lnTo>
                  <a:pt x="61005" y="83923"/>
                </a:lnTo>
                <a:lnTo>
                  <a:pt x="64799" y="73185"/>
                </a:lnTo>
                <a:lnTo>
                  <a:pt x="68600" y="60947"/>
                </a:lnTo>
                <a:lnTo>
                  <a:pt x="72403" y="47708"/>
                </a:lnTo>
                <a:lnTo>
                  <a:pt x="76209" y="36341"/>
                </a:lnTo>
                <a:lnTo>
                  <a:pt x="80016" y="26224"/>
                </a:lnTo>
                <a:lnTo>
                  <a:pt x="83823" y="16939"/>
                </a:lnTo>
                <a:lnTo>
                  <a:pt x="87632" y="10749"/>
                </a:lnTo>
                <a:lnTo>
                  <a:pt x="91441" y="6623"/>
                </a:lnTo>
                <a:lnTo>
                  <a:pt x="100613" y="0"/>
                </a:lnTo>
                <a:lnTo>
                  <a:pt x="102634" y="726"/>
                </a:lnTo>
                <a:lnTo>
                  <a:pt x="108268" y="4920"/>
                </a:lnTo>
                <a:lnTo>
                  <a:pt x="111549" y="10357"/>
                </a:lnTo>
                <a:lnTo>
                  <a:pt x="115006" y="17791"/>
                </a:lnTo>
                <a:lnTo>
                  <a:pt x="118580" y="26557"/>
                </a:lnTo>
                <a:lnTo>
                  <a:pt x="122234" y="33671"/>
                </a:lnTo>
                <a:lnTo>
                  <a:pt x="125938" y="39684"/>
                </a:lnTo>
                <a:lnTo>
                  <a:pt x="129679" y="44963"/>
                </a:lnTo>
                <a:lnTo>
                  <a:pt x="132173" y="49751"/>
                </a:lnTo>
                <a:lnTo>
                  <a:pt x="134943" y="58459"/>
                </a:lnTo>
                <a:lnTo>
                  <a:pt x="139562" y="73336"/>
                </a:lnTo>
                <a:lnTo>
                  <a:pt x="142571" y="82637"/>
                </a:lnTo>
                <a:lnTo>
                  <a:pt x="144577" y="90108"/>
                </a:lnTo>
                <a:lnTo>
                  <a:pt x="145915" y="96358"/>
                </a:lnTo>
                <a:lnTo>
                  <a:pt x="146806" y="101796"/>
                </a:lnTo>
                <a:lnTo>
                  <a:pt x="148670" y="106690"/>
                </a:lnTo>
                <a:lnTo>
                  <a:pt x="154129" y="115515"/>
                </a:lnTo>
                <a:lnTo>
                  <a:pt x="157362" y="123457"/>
                </a:lnTo>
                <a:lnTo>
                  <a:pt x="160788" y="133831"/>
                </a:lnTo>
                <a:lnTo>
                  <a:pt x="164342" y="145827"/>
                </a:lnTo>
                <a:lnTo>
                  <a:pt x="167981" y="160175"/>
                </a:lnTo>
                <a:lnTo>
                  <a:pt x="175411" y="193049"/>
                </a:lnTo>
                <a:lnTo>
                  <a:pt x="179171" y="206896"/>
                </a:lnTo>
                <a:lnTo>
                  <a:pt x="182947" y="218667"/>
                </a:lnTo>
                <a:lnTo>
                  <a:pt x="186735" y="229054"/>
                </a:lnTo>
                <a:lnTo>
                  <a:pt x="189259" y="237250"/>
                </a:lnTo>
                <a:lnTo>
                  <a:pt x="190943" y="243983"/>
                </a:lnTo>
                <a:lnTo>
                  <a:pt x="192065" y="249742"/>
                </a:lnTo>
                <a:lnTo>
                  <a:pt x="194083" y="254851"/>
                </a:lnTo>
                <a:lnTo>
                  <a:pt x="199713" y="263915"/>
                </a:lnTo>
                <a:lnTo>
                  <a:pt x="201721" y="269380"/>
                </a:lnTo>
                <a:lnTo>
                  <a:pt x="203061" y="275563"/>
                </a:lnTo>
                <a:lnTo>
                  <a:pt x="205740" y="2955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66"/>
          <p:cNvSpPr/>
          <p:nvPr/>
        </p:nvSpPr>
        <p:spPr>
          <a:xfrm>
            <a:off x="8298179" y="3865728"/>
            <a:ext cx="182881" cy="20473"/>
          </a:xfrm>
          <a:custGeom>
            <a:avLst/>
            <a:gdLst/>
            <a:ahLst/>
            <a:cxnLst/>
            <a:rect l="0" t="0" r="0" b="0"/>
            <a:pathLst>
              <a:path w="182881" h="20473">
                <a:moveTo>
                  <a:pt x="0" y="20472"/>
                </a:moveTo>
                <a:lnTo>
                  <a:pt x="6069" y="14404"/>
                </a:lnTo>
                <a:lnTo>
                  <a:pt x="9125" y="12616"/>
                </a:lnTo>
                <a:lnTo>
                  <a:pt x="12433" y="11424"/>
                </a:lnTo>
                <a:lnTo>
                  <a:pt x="15909" y="10630"/>
                </a:lnTo>
                <a:lnTo>
                  <a:pt x="20766" y="10101"/>
                </a:lnTo>
                <a:lnTo>
                  <a:pt x="26545" y="9747"/>
                </a:lnTo>
                <a:lnTo>
                  <a:pt x="39737" y="9356"/>
                </a:lnTo>
                <a:lnTo>
                  <a:pt x="70348" y="9083"/>
                </a:lnTo>
                <a:lnTo>
                  <a:pt x="82459" y="7799"/>
                </a:lnTo>
                <a:lnTo>
                  <a:pt x="135628" y="1194"/>
                </a:lnTo>
                <a:lnTo>
                  <a:pt x="148839" y="0"/>
                </a:lnTo>
                <a:lnTo>
                  <a:pt x="182880" y="90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67"/>
          <p:cNvSpPr/>
          <p:nvPr/>
        </p:nvSpPr>
        <p:spPr>
          <a:xfrm>
            <a:off x="7978140" y="3611879"/>
            <a:ext cx="502920" cy="34292"/>
          </a:xfrm>
          <a:custGeom>
            <a:avLst/>
            <a:gdLst/>
            <a:ahLst/>
            <a:cxnLst/>
            <a:rect l="0" t="0" r="0" b="0"/>
            <a:pathLst>
              <a:path w="502920" h="34292">
                <a:moveTo>
                  <a:pt x="0" y="0"/>
                </a:moveTo>
                <a:lnTo>
                  <a:pt x="15908" y="0"/>
                </a:lnTo>
                <a:lnTo>
                  <a:pt x="22036" y="1271"/>
                </a:lnTo>
                <a:lnTo>
                  <a:pt x="29930" y="3387"/>
                </a:lnTo>
                <a:lnTo>
                  <a:pt x="39003" y="6068"/>
                </a:lnTo>
                <a:lnTo>
                  <a:pt x="46322" y="7856"/>
                </a:lnTo>
                <a:lnTo>
                  <a:pt x="52471" y="9047"/>
                </a:lnTo>
                <a:lnTo>
                  <a:pt x="57841" y="9842"/>
                </a:lnTo>
                <a:lnTo>
                  <a:pt x="67193" y="10725"/>
                </a:lnTo>
                <a:lnTo>
                  <a:pt x="80664" y="11117"/>
                </a:lnTo>
                <a:lnTo>
                  <a:pt x="107817" y="11291"/>
                </a:lnTo>
                <a:lnTo>
                  <a:pt x="126488" y="12607"/>
                </a:lnTo>
                <a:lnTo>
                  <a:pt x="147825" y="14755"/>
                </a:lnTo>
                <a:lnTo>
                  <a:pt x="170940" y="17457"/>
                </a:lnTo>
                <a:lnTo>
                  <a:pt x="197779" y="19258"/>
                </a:lnTo>
                <a:lnTo>
                  <a:pt x="227103" y="20459"/>
                </a:lnTo>
                <a:lnTo>
                  <a:pt x="333361" y="22650"/>
                </a:lnTo>
                <a:lnTo>
                  <a:pt x="411476" y="22857"/>
                </a:lnTo>
                <a:lnTo>
                  <a:pt x="419097" y="24128"/>
                </a:lnTo>
                <a:lnTo>
                  <a:pt x="427988" y="26246"/>
                </a:lnTo>
                <a:lnTo>
                  <a:pt x="437725" y="28927"/>
                </a:lnTo>
                <a:lnTo>
                  <a:pt x="445486" y="30715"/>
                </a:lnTo>
                <a:lnTo>
                  <a:pt x="451931" y="31907"/>
                </a:lnTo>
                <a:lnTo>
                  <a:pt x="457497" y="32701"/>
                </a:lnTo>
                <a:lnTo>
                  <a:pt x="465018" y="33231"/>
                </a:lnTo>
                <a:lnTo>
                  <a:pt x="473842" y="33584"/>
                </a:lnTo>
                <a:lnTo>
                  <a:pt x="502919" y="342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68"/>
          <p:cNvSpPr/>
          <p:nvPr/>
        </p:nvSpPr>
        <p:spPr>
          <a:xfrm>
            <a:off x="8412479" y="3554729"/>
            <a:ext cx="170914" cy="137161"/>
          </a:xfrm>
          <a:custGeom>
            <a:avLst/>
            <a:gdLst/>
            <a:ahLst/>
            <a:cxnLst/>
            <a:rect l="0" t="0" r="0" b="0"/>
            <a:pathLst>
              <a:path w="170914" h="137161">
                <a:moveTo>
                  <a:pt x="0" y="0"/>
                </a:moveTo>
                <a:lnTo>
                  <a:pt x="18204" y="6068"/>
                </a:lnTo>
                <a:lnTo>
                  <a:pt x="24836" y="7856"/>
                </a:lnTo>
                <a:lnTo>
                  <a:pt x="30528" y="9047"/>
                </a:lnTo>
                <a:lnTo>
                  <a:pt x="35592" y="9842"/>
                </a:lnTo>
                <a:lnTo>
                  <a:pt x="40239" y="10371"/>
                </a:lnTo>
                <a:lnTo>
                  <a:pt x="44606" y="10725"/>
                </a:lnTo>
                <a:lnTo>
                  <a:pt x="48787" y="10960"/>
                </a:lnTo>
                <a:lnTo>
                  <a:pt x="54115" y="12386"/>
                </a:lnTo>
                <a:lnTo>
                  <a:pt x="60206" y="14608"/>
                </a:lnTo>
                <a:lnTo>
                  <a:pt x="66808" y="17359"/>
                </a:lnTo>
                <a:lnTo>
                  <a:pt x="73749" y="20463"/>
                </a:lnTo>
                <a:lnTo>
                  <a:pt x="88235" y="27298"/>
                </a:lnTo>
                <a:lnTo>
                  <a:pt x="96923" y="30899"/>
                </a:lnTo>
                <a:lnTo>
                  <a:pt x="106525" y="34570"/>
                </a:lnTo>
                <a:lnTo>
                  <a:pt x="116737" y="38286"/>
                </a:lnTo>
                <a:lnTo>
                  <a:pt x="124815" y="40765"/>
                </a:lnTo>
                <a:lnTo>
                  <a:pt x="131470" y="42416"/>
                </a:lnTo>
                <a:lnTo>
                  <a:pt x="137177" y="43518"/>
                </a:lnTo>
                <a:lnTo>
                  <a:pt x="142252" y="44252"/>
                </a:lnTo>
                <a:lnTo>
                  <a:pt x="146904" y="44741"/>
                </a:lnTo>
                <a:lnTo>
                  <a:pt x="151276" y="45068"/>
                </a:lnTo>
                <a:lnTo>
                  <a:pt x="154191" y="46555"/>
                </a:lnTo>
                <a:lnTo>
                  <a:pt x="156135" y="48817"/>
                </a:lnTo>
                <a:lnTo>
                  <a:pt x="157429" y="51595"/>
                </a:lnTo>
                <a:lnTo>
                  <a:pt x="159563" y="53447"/>
                </a:lnTo>
                <a:lnTo>
                  <a:pt x="162255" y="54681"/>
                </a:lnTo>
                <a:lnTo>
                  <a:pt x="169635" y="56663"/>
                </a:lnTo>
                <a:lnTo>
                  <a:pt x="170240" y="58095"/>
                </a:lnTo>
                <a:lnTo>
                  <a:pt x="170643" y="60320"/>
                </a:lnTo>
                <a:lnTo>
                  <a:pt x="170913" y="63074"/>
                </a:lnTo>
                <a:lnTo>
                  <a:pt x="169821" y="66179"/>
                </a:lnTo>
                <a:lnTo>
                  <a:pt x="167825" y="69520"/>
                </a:lnTo>
                <a:lnTo>
                  <a:pt x="165223" y="73017"/>
                </a:lnTo>
                <a:lnTo>
                  <a:pt x="162219" y="75348"/>
                </a:lnTo>
                <a:lnTo>
                  <a:pt x="158946" y="76902"/>
                </a:lnTo>
                <a:lnTo>
                  <a:pt x="155494" y="77938"/>
                </a:lnTo>
                <a:lnTo>
                  <a:pt x="151923" y="79899"/>
                </a:lnTo>
                <a:lnTo>
                  <a:pt x="148272" y="82476"/>
                </a:lnTo>
                <a:lnTo>
                  <a:pt x="144569" y="85464"/>
                </a:lnTo>
                <a:lnTo>
                  <a:pt x="140829" y="87456"/>
                </a:lnTo>
                <a:lnTo>
                  <a:pt x="137066" y="88784"/>
                </a:lnTo>
                <a:lnTo>
                  <a:pt x="133288" y="89670"/>
                </a:lnTo>
                <a:lnTo>
                  <a:pt x="126958" y="92800"/>
                </a:lnTo>
                <a:lnTo>
                  <a:pt x="118929" y="97427"/>
                </a:lnTo>
                <a:lnTo>
                  <a:pt x="109766" y="103051"/>
                </a:lnTo>
                <a:lnTo>
                  <a:pt x="102388" y="108071"/>
                </a:lnTo>
                <a:lnTo>
                  <a:pt x="96199" y="112687"/>
                </a:lnTo>
                <a:lnTo>
                  <a:pt x="90803" y="117035"/>
                </a:lnTo>
                <a:lnTo>
                  <a:pt x="85935" y="119933"/>
                </a:lnTo>
                <a:lnTo>
                  <a:pt x="81421" y="121866"/>
                </a:lnTo>
                <a:lnTo>
                  <a:pt x="77140" y="123154"/>
                </a:lnTo>
                <a:lnTo>
                  <a:pt x="74287" y="125283"/>
                </a:lnTo>
                <a:lnTo>
                  <a:pt x="72386" y="127972"/>
                </a:lnTo>
                <a:lnTo>
                  <a:pt x="71117" y="131035"/>
                </a:lnTo>
                <a:lnTo>
                  <a:pt x="69001" y="133077"/>
                </a:lnTo>
                <a:lnTo>
                  <a:pt x="66321" y="134438"/>
                </a:lnTo>
                <a:lnTo>
                  <a:pt x="57150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69"/>
          <p:cNvSpPr/>
          <p:nvPr/>
        </p:nvSpPr>
        <p:spPr>
          <a:xfrm>
            <a:off x="7407428" y="4251959"/>
            <a:ext cx="353542" cy="283953"/>
          </a:xfrm>
          <a:custGeom>
            <a:avLst/>
            <a:gdLst/>
            <a:ahLst/>
            <a:cxnLst/>
            <a:rect l="0" t="0" r="0" b="0"/>
            <a:pathLst>
              <a:path w="353542" h="283953">
                <a:moveTo>
                  <a:pt x="330681" y="0"/>
                </a:moveTo>
                <a:lnTo>
                  <a:pt x="313654" y="17028"/>
                </a:lnTo>
                <a:lnTo>
                  <a:pt x="311710" y="20242"/>
                </a:lnTo>
                <a:lnTo>
                  <a:pt x="309550" y="27200"/>
                </a:lnTo>
                <a:lnTo>
                  <a:pt x="307704" y="29564"/>
                </a:lnTo>
                <a:lnTo>
                  <a:pt x="305203" y="31139"/>
                </a:lnTo>
                <a:lnTo>
                  <a:pt x="302266" y="32190"/>
                </a:lnTo>
                <a:lnTo>
                  <a:pt x="296498" y="35430"/>
                </a:lnTo>
                <a:lnTo>
                  <a:pt x="288842" y="40130"/>
                </a:lnTo>
                <a:lnTo>
                  <a:pt x="279929" y="45803"/>
                </a:lnTo>
                <a:lnTo>
                  <a:pt x="246318" y="69041"/>
                </a:lnTo>
                <a:lnTo>
                  <a:pt x="152304" y="135699"/>
                </a:lnTo>
                <a:lnTo>
                  <a:pt x="129213" y="151426"/>
                </a:lnTo>
                <a:lnTo>
                  <a:pt x="86623" y="179061"/>
                </a:lnTo>
                <a:lnTo>
                  <a:pt x="70186" y="191764"/>
                </a:lnTo>
                <a:lnTo>
                  <a:pt x="56688" y="204043"/>
                </a:lnTo>
                <a:lnTo>
                  <a:pt x="12677" y="249305"/>
                </a:lnTo>
                <a:lnTo>
                  <a:pt x="8189" y="253833"/>
                </a:lnTo>
                <a:lnTo>
                  <a:pt x="5197" y="258123"/>
                </a:lnTo>
                <a:lnTo>
                  <a:pt x="1871" y="266274"/>
                </a:lnTo>
                <a:lnTo>
                  <a:pt x="0" y="271936"/>
                </a:lnTo>
                <a:lnTo>
                  <a:pt x="1007" y="274001"/>
                </a:lnTo>
                <a:lnTo>
                  <a:pt x="5513" y="279682"/>
                </a:lnTo>
                <a:lnTo>
                  <a:pt x="8492" y="281705"/>
                </a:lnTo>
                <a:lnTo>
                  <a:pt x="15190" y="283952"/>
                </a:lnTo>
                <a:lnTo>
                  <a:pt x="21293" y="283282"/>
                </a:lnTo>
                <a:lnTo>
                  <a:pt x="29173" y="281565"/>
                </a:lnTo>
                <a:lnTo>
                  <a:pt x="38236" y="279150"/>
                </a:lnTo>
                <a:lnTo>
                  <a:pt x="48088" y="277540"/>
                </a:lnTo>
                <a:lnTo>
                  <a:pt x="58465" y="276467"/>
                </a:lnTo>
                <a:lnTo>
                  <a:pt x="69194" y="275752"/>
                </a:lnTo>
                <a:lnTo>
                  <a:pt x="81427" y="274004"/>
                </a:lnTo>
                <a:lnTo>
                  <a:pt x="94662" y="271569"/>
                </a:lnTo>
                <a:lnTo>
                  <a:pt x="108565" y="268677"/>
                </a:lnTo>
                <a:lnTo>
                  <a:pt x="137560" y="262075"/>
                </a:lnTo>
                <a:lnTo>
                  <a:pt x="152404" y="258537"/>
                </a:lnTo>
                <a:lnTo>
                  <a:pt x="163569" y="256178"/>
                </a:lnTo>
                <a:lnTo>
                  <a:pt x="172283" y="254606"/>
                </a:lnTo>
                <a:lnTo>
                  <a:pt x="191703" y="251588"/>
                </a:lnTo>
                <a:lnTo>
                  <a:pt x="225733" y="246014"/>
                </a:lnTo>
                <a:lnTo>
                  <a:pt x="244206" y="244020"/>
                </a:lnTo>
                <a:lnTo>
                  <a:pt x="262871" y="242690"/>
                </a:lnTo>
                <a:lnTo>
                  <a:pt x="305933" y="240818"/>
                </a:lnTo>
                <a:lnTo>
                  <a:pt x="326735" y="240264"/>
                </a:lnTo>
                <a:lnTo>
                  <a:pt x="353541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70"/>
          <p:cNvSpPr/>
          <p:nvPr/>
        </p:nvSpPr>
        <p:spPr>
          <a:xfrm>
            <a:off x="7932419" y="4275595"/>
            <a:ext cx="217172" cy="342125"/>
          </a:xfrm>
          <a:custGeom>
            <a:avLst/>
            <a:gdLst/>
            <a:ahLst/>
            <a:cxnLst/>
            <a:rect l="0" t="0" r="0" b="0"/>
            <a:pathLst>
              <a:path w="217172" h="342125">
                <a:moveTo>
                  <a:pt x="0" y="342124"/>
                </a:moveTo>
                <a:lnTo>
                  <a:pt x="0" y="300465"/>
                </a:lnTo>
                <a:lnTo>
                  <a:pt x="1271" y="291492"/>
                </a:lnTo>
                <a:lnTo>
                  <a:pt x="3388" y="281699"/>
                </a:lnTo>
                <a:lnTo>
                  <a:pt x="6068" y="271361"/>
                </a:lnTo>
                <a:lnTo>
                  <a:pt x="7856" y="263199"/>
                </a:lnTo>
                <a:lnTo>
                  <a:pt x="9047" y="256487"/>
                </a:lnTo>
                <a:lnTo>
                  <a:pt x="9842" y="250743"/>
                </a:lnTo>
                <a:lnTo>
                  <a:pt x="11641" y="244374"/>
                </a:lnTo>
                <a:lnTo>
                  <a:pt x="14112" y="237587"/>
                </a:lnTo>
                <a:lnTo>
                  <a:pt x="17028" y="230523"/>
                </a:lnTo>
                <a:lnTo>
                  <a:pt x="20242" y="220733"/>
                </a:lnTo>
                <a:lnTo>
                  <a:pt x="23655" y="209127"/>
                </a:lnTo>
                <a:lnTo>
                  <a:pt x="27200" y="196309"/>
                </a:lnTo>
                <a:lnTo>
                  <a:pt x="30834" y="185224"/>
                </a:lnTo>
                <a:lnTo>
                  <a:pt x="34526" y="175294"/>
                </a:lnTo>
                <a:lnTo>
                  <a:pt x="38258" y="166135"/>
                </a:lnTo>
                <a:lnTo>
                  <a:pt x="44556" y="146058"/>
                </a:lnTo>
                <a:lnTo>
                  <a:pt x="69082" y="62486"/>
                </a:lnTo>
                <a:lnTo>
                  <a:pt x="75265" y="43939"/>
                </a:lnTo>
                <a:lnTo>
                  <a:pt x="88245" y="8057"/>
                </a:lnTo>
                <a:lnTo>
                  <a:pt x="90580" y="5113"/>
                </a:lnTo>
                <a:lnTo>
                  <a:pt x="93407" y="3150"/>
                </a:lnTo>
                <a:lnTo>
                  <a:pt x="101001" y="0"/>
                </a:lnTo>
                <a:lnTo>
                  <a:pt x="102894" y="1011"/>
                </a:lnTo>
                <a:lnTo>
                  <a:pt x="108384" y="5522"/>
                </a:lnTo>
                <a:lnTo>
                  <a:pt x="115058" y="15147"/>
                </a:lnTo>
                <a:lnTo>
                  <a:pt x="118615" y="21269"/>
                </a:lnTo>
                <a:lnTo>
                  <a:pt x="122568" y="31459"/>
                </a:lnTo>
                <a:lnTo>
                  <a:pt x="124325" y="40221"/>
                </a:lnTo>
                <a:lnTo>
                  <a:pt x="125106" y="48348"/>
                </a:lnTo>
                <a:lnTo>
                  <a:pt x="126584" y="52294"/>
                </a:lnTo>
                <a:lnTo>
                  <a:pt x="131614" y="60064"/>
                </a:lnTo>
                <a:lnTo>
                  <a:pt x="134732" y="66454"/>
                </a:lnTo>
                <a:lnTo>
                  <a:pt x="138082" y="74524"/>
                </a:lnTo>
                <a:lnTo>
                  <a:pt x="141585" y="83714"/>
                </a:lnTo>
                <a:lnTo>
                  <a:pt x="145190" y="91111"/>
                </a:lnTo>
                <a:lnTo>
                  <a:pt x="148864" y="97312"/>
                </a:lnTo>
                <a:lnTo>
                  <a:pt x="152582" y="102716"/>
                </a:lnTo>
                <a:lnTo>
                  <a:pt x="156332" y="113939"/>
                </a:lnTo>
                <a:lnTo>
                  <a:pt x="160101" y="129041"/>
                </a:lnTo>
                <a:lnTo>
                  <a:pt x="163884" y="146728"/>
                </a:lnTo>
                <a:lnTo>
                  <a:pt x="166406" y="161061"/>
                </a:lnTo>
                <a:lnTo>
                  <a:pt x="168088" y="173155"/>
                </a:lnTo>
                <a:lnTo>
                  <a:pt x="169208" y="183758"/>
                </a:lnTo>
                <a:lnTo>
                  <a:pt x="172496" y="198447"/>
                </a:lnTo>
                <a:lnTo>
                  <a:pt x="177227" y="215860"/>
                </a:lnTo>
                <a:lnTo>
                  <a:pt x="187988" y="251717"/>
                </a:lnTo>
                <a:lnTo>
                  <a:pt x="197004" y="280353"/>
                </a:lnTo>
                <a:lnTo>
                  <a:pt x="199916" y="290784"/>
                </a:lnTo>
                <a:lnTo>
                  <a:pt x="201858" y="299007"/>
                </a:lnTo>
                <a:lnTo>
                  <a:pt x="203151" y="305760"/>
                </a:lnTo>
                <a:lnTo>
                  <a:pt x="204014" y="311531"/>
                </a:lnTo>
                <a:lnTo>
                  <a:pt x="204974" y="321331"/>
                </a:lnTo>
                <a:lnTo>
                  <a:pt x="206499" y="325722"/>
                </a:lnTo>
                <a:lnTo>
                  <a:pt x="211581" y="333988"/>
                </a:lnTo>
                <a:lnTo>
                  <a:pt x="217171" y="3421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71"/>
          <p:cNvSpPr/>
          <p:nvPr/>
        </p:nvSpPr>
        <p:spPr>
          <a:xfrm>
            <a:off x="7886700" y="4446740"/>
            <a:ext cx="251460" cy="10961"/>
          </a:xfrm>
          <a:custGeom>
            <a:avLst/>
            <a:gdLst/>
            <a:ahLst/>
            <a:cxnLst/>
            <a:rect l="0" t="0" r="0" b="0"/>
            <a:pathLst>
              <a:path w="251460" h="10961">
                <a:moveTo>
                  <a:pt x="0" y="10960"/>
                </a:moveTo>
                <a:lnTo>
                  <a:pt x="83561" y="10960"/>
                </a:lnTo>
                <a:lnTo>
                  <a:pt x="97617" y="9689"/>
                </a:lnTo>
                <a:lnTo>
                  <a:pt x="110798" y="7573"/>
                </a:lnTo>
                <a:lnTo>
                  <a:pt x="123395" y="4892"/>
                </a:lnTo>
                <a:lnTo>
                  <a:pt x="138143" y="3104"/>
                </a:lnTo>
                <a:lnTo>
                  <a:pt x="154325" y="1912"/>
                </a:lnTo>
                <a:lnTo>
                  <a:pt x="193892" y="235"/>
                </a:lnTo>
                <a:lnTo>
                  <a:pt x="201652" y="0"/>
                </a:lnTo>
                <a:lnTo>
                  <a:pt x="210634" y="1113"/>
                </a:lnTo>
                <a:lnTo>
                  <a:pt x="220433" y="3125"/>
                </a:lnTo>
                <a:lnTo>
                  <a:pt x="251459" y="109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72"/>
          <p:cNvSpPr/>
          <p:nvPr/>
        </p:nvSpPr>
        <p:spPr>
          <a:xfrm>
            <a:off x="8263890" y="4263389"/>
            <a:ext cx="22861" cy="331471"/>
          </a:xfrm>
          <a:custGeom>
            <a:avLst/>
            <a:gdLst/>
            <a:ahLst/>
            <a:cxnLst/>
            <a:rect l="0" t="0" r="0" b="0"/>
            <a:pathLst>
              <a:path w="22861" h="331471">
                <a:moveTo>
                  <a:pt x="0" y="0"/>
                </a:moveTo>
                <a:lnTo>
                  <a:pt x="12135" y="6069"/>
                </a:lnTo>
                <a:lnTo>
                  <a:pt x="15710" y="9126"/>
                </a:lnTo>
                <a:lnTo>
                  <a:pt x="18093" y="12434"/>
                </a:lnTo>
                <a:lnTo>
                  <a:pt x="19681" y="15909"/>
                </a:lnTo>
                <a:lnTo>
                  <a:pt x="20741" y="19496"/>
                </a:lnTo>
                <a:lnTo>
                  <a:pt x="21447" y="23158"/>
                </a:lnTo>
                <a:lnTo>
                  <a:pt x="21918" y="26869"/>
                </a:lnTo>
                <a:lnTo>
                  <a:pt x="22441" y="34379"/>
                </a:lnTo>
                <a:lnTo>
                  <a:pt x="22673" y="43220"/>
                </a:lnTo>
                <a:lnTo>
                  <a:pt x="22860" y="269163"/>
                </a:lnTo>
                <a:lnTo>
                  <a:pt x="21590" y="282312"/>
                </a:lnTo>
                <a:lnTo>
                  <a:pt x="19473" y="294888"/>
                </a:lnTo>
                <a:lnTo>
                  <a:pt x="11429" y="3314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73"/>
          <p:cNvSpPr/>
          <p:nvPr/>
        </p:nvSpPr>
        <p:spPr>
          <a:xfrm>
            <a:off x="8252459" y="4217686"/>
            <a:ext cx="239872" cy="365744"/>
          </a:xfrm>
          <a:custGeom>
            <a:avLst/>
            <a:gdLst/>
            <a:ahLst/>
            <a:cxnLst/>
            <a:rect l="0" t="0" r="0" b="0"/>
            <a:pathLst>
              <a:path w="239872" h="365744">
                <a:moveTo>
                  <a:pt x="0" y="68564"/>
                </a:moveTo>
                <a:lnTo>
                  <a:pt x="6068" y="50360"/>
                </a:lnTo>
                <a:lnTo>
                  <a:pt x="7856" y="43728"/>
                </a:lnTo>
                <a:lnTo>
                  <a:pt x="9842" y="32972"/>
                </a:lnTo>
                <a:lnTo>
                  <a:pt x="11641" y="29596"/>
                </a:lnTo>
                <a:lnTo>
                  <a:pt x="14111" y="27345"/>
                </a:lnTo>
                <a:lnTo>
                  <a:pt x="33267" y="17665"/>
                </a:lnTo>
                <a:lnTo>
                  <a:pt x="38688" y="14311"/>
                </a:lnTo>
                <a:lnTo>
                  <a:pt x="43572" y="10805"/>
                </a:lnTo>
                <a:lnTo>
                  <a:pt x="48099" y="7198"/>
                </a:lnTo>
                <a:lnTo>
                  <a:pt x="52386" y="4793"/>
                </a:lnTo>
                <a:lnTo>
                  <a:pt x="56514" y="3190"/>
                </a:lnTo>
                <a:lnTo>
                  <a:pt x="60536" y="2121"/>
                </a:lnTo>
                <a:lnTo>
                  <a:pt x="65758" y="1408"/>
                </a:lnTo>
                <a:lnTo>
                  <a:pt x="71778" y="934"/>
                </a:lnTo>
                <a:lnTo>
                  <a:pt x="78333" y="617"/>
                </a:lnTo>
                <a:lnTo>
                  <a:pt x="92388" y="265"/>
                </a:lnTo>
                <a:lnTo>
                  <a:pt x="128927" y="0"/>
                </a:lnTo>
                <a:lnTo>
                  <a:pt x="134212" y="1265"/>
                </a:lnTo>
                <a:lnTo>
                  <a:pt x="140275" y="3378"/>
                </a:lnTo>
                <a:lnTo>
                  <a:pt x="146856" y="6056"/>
                </a:lnTo>
                <a:lnTo>
                  <a:pt x="151245" y="9112"/>
                </a:lnTo>
                <a:lnTo>
                  <a:pt x="154170" y="12419"/>
                </a:lnTo>
                <a:lnTo>
                  <a:pt x="158690" y="20750"/>
                </a:lnTo>
                <a:lnTo>
                  <a:pt x="164932" y="32920"/>
                </a:lnTo>
                <a:lnTo>
                  <a:pt x="165835" y="39721"/>
                </a:lnTo>
                <a:lnTo>
                  <a:pt x="165167" y="46795"/>
                </a:lnTo>
                <a:lnTo>
                  <a:pt x="163452" y="54051"/>
                </a:lnTo>
                <a:lnTo>
                  <a:pt x="161038" y="60159"/>
                </a:lnTo>
                <a:lnTo>
                  <a:pt x="154969" y="70332"/>
                </a:lnTo>
                <a:lnTo>
                  <a:pt x="151572" y="76092"/>
                </a:lnTo>
                <a:lnTo>
                  <a:pt x="148039" y="82472"/>
                </a:lnTo>
                <a:lnTo>
                  <a:pt x="144413" y="89266"/>
                </a:lnTo>
                <a:lnTo>
                  <a:pt x="136997" y="100201"/>
                </a:lnTo>
                <a:lnTo>
                  <a:pt x="133242" y="104895"/>
                </a:lnTo>
                <a:lnTo>
                  <a:pt x="129468" y="109295"/>
                </a:lnTo>
                <a:lnTo>
                  <a:pt x="125683" y="113498"/>
                </a:lnTo>
                <a:lnTo>
                  <a:pt x="121888" y="117569"/>
                </a:lnTo>
                <a:lnTo>
                  <a:pt x="113009" y="125364"/>
                </a:lnTo>
                <a:lnTo>
                  <a:pt x="86211" y="147571"/>
                </a:lnTo>
                <a:lnTo>
                  <a:pt x="73983" y="156795"/>
                </a:lnTo>
                <a:lnTo>
                  <a:pt x="63293" y="164215"/>
                </a:lnTo>
                <a:lnTo>
                  <a:pt x="40020" y="179180"/>
                </a:lnTo>
                <a:lnTo>
                  <a:pt x="38110" y="179138"/>
                </a:lnTo>
                <a:lnTo>
                  <a:pt x="36837" y="177840"/>
                </a:lnTo>
                <a:lnTo>
                  <a:pt x="35988" y="175704"/>
                </a:lnTo>
                <a:lnTo>
                  <a:pt x="36693" y="174280"/>
                </a:lnTo>
                <a:lnTo>
                  <a:pt x="38431" y="173332"/>
                </a:lnTo>
                <a:lnTo>
                  <a:pt x="40861" y="172699"/>
                </a:lnTo>
                <a:lnTo>
                  <a:pt x="46948" y="168609"/>
                </a:lnTo>
                <a:lnTo>
                  <a:pt x="50348" y="165741"/>
                </a:lnTo>
                <a:lnTo>
                  <a:pt x="58966" y="161288"/>
                </a:lnTo>
                <a:lnTo>
                  <a:pt x="71060" y="155780"/>
                </a:lnTo>
                <a:lnTo>
                  <a:pt x="85474" y="149567"/>
                </a:lnTo>
                <a:lnTo>
                  <a:pt x="98894" y="144156"/>
                </a:lnTo>
                <a:lnTo>
                  <a:pt x="123963" y="134757"/>
                </a:lnTo>
                <a:lnTo>
                  <a:pt x="134712" y="131742"/>
                </a:lnTo>
                <a:lnTo>
                  <a:pt x="144418" y="129733"/>
                </a:lnTo>
                <a:lnTo>
                  <a:pt x="153429" y="128393"/>
                </a:lnTo>
                <a:lnTo>
                  <a:pt x="163246" y="127500"/>
                </a:lnTo>
                <a:lnTo>
                  <a:pt x="173601" y="126904"/>
                </a:lnTo>
                <a:lnTo>
                  <a:pt x="184314" y="126507"/>
                </a:lnTo>
                <a:lnTo>
                  <a:pt x="192726" y="127513"/>
                </a:lnTo>
                <a:lnTo>
                  <a:pt x="199604" y="129453"/>
                </a:lnTo>
                <a:lnTo>
                  <a:pt x="205460" y="132017"/>
                </a:lnTo>
                <a:lnTo>
                  <a:pt x="210633" y="134995"/>
                </a:lnTo>
                <a:lnTo>
                  <a:pt x="215352" y="138251"/>
                </a:lnTo>
                <a:lnTo>
                  <a:pt x="219768" y="141692"/>
                </a:lnTo>
                <a:lnTo>
                  <a:pt x="222712" y="145256"/>
                </a:lnTo>
                <a:lnTo>
                  <a:pt x="224675" y="148902"/>
                </a:lnTo>
                <a:lnTo>
                  <a:pt x="225983" y="152602"/>
                </a:lnTo>
                <a:lnTo>
                  <a:pt x="230824" y="160101"/>
                </a:lnTo>
                <a:lnTo>
                  <a:pt x="233892" y="163878"/>
                </a:lnTo>
                <a:lnTo>
                  <a:pt x="235939" y="167666"/>
                </a:lnTo>
                <a:lnTo>
                  <a:pt x="238211" y="175263"/>
                </a:lnTo>
                <a:lnTo>
                  <a:pt x="239492" y="186679"/>
                </a:lnTo>
                <a:lnTo>
                  <a:pt x="239791" y="197683"/>
                </a:lnTo>
                <a:lnTo>
                  <a:pt x="239871" y="204173"/>
                </a:lnTo>
                <a:lnTo>
                  <a:pt x="238654" y="209770"/>
                </a:lnTo>
                <a:lnTo>
                  <a:pt x="233915" y="219375"/>
                </a:lnTo>
                <a:lnTo>
                  <a:pt x="230874" y="226255"/>
                </a:lnTo>
                <a:lnTo>
                  <a:pt x="227576" y="234651"/>
                </a:lnTo>
                <a:lnTo>
                  <a:pt x="224108" y="244059"/>
                </a:lnTo>
                <a:lnTo>
                  <a:pt x="219255" y="252870"/>
                </a:lnTo>
                <a:lnTo>
                  <a:pt x="213480" y="261285"/>
                </a:lnTo>
                <a:lnTo>
                  <a:pt x="207090" y="269434"/>
                </a:lnTo>
                <a:lnTo>
                  <a:pt x="200290" y="277407"/>
                </a:lnTo>
                <a:lnTo>
                  <a:pt x="193217" y="285263"/>
                </a:lnTo>
                <a:lnTo>
                  <a:pt x="185962" y="293040"/>
                </a:lnTo>
                <a:lnTo>
                  <a:pt x="178584" y="298224"/>
                </a:lnTo>
                <a:lnTo>
                  <a:pt x="171126" y="301681"/>
                </a:lnTo>
                <a:lnTo>
                  <a:pt x="163614" y="303985"/>
                </a:lnTo>
                <a:lnTo>
                  <a:pt x="154796" y="308061"/>
                </a:lnTo>
                <a:lnTo>
                  <a:pt x="145108" y="313318"/>
                </a:lnTo>
                <a:lnTo>
                  <a:pt x="134839" y="319364"/>
                </a:lnTo>
                <a:lnTo>
                  <a:pt x="125452" y="324664"/>
                </a:lnTo>
                <a:lnTo>
                  <a:pt x="108250" y="333939"/>
                </a:lnTo>
                <a:lnTo>
                  <a:pt x="98837" y="338190"/>
                </a:lnTo>
                <a:lnTo>
                  <a:pt x="88752" y="342295"/>
                </a:lnTo>
                <a:lnTo>
                  <a:pt x="78218" y="346301"/>
                </a:lnTo>
                <a:lnTo>
                  <a:pt x="69926" y="350242"/>
                </a:lnTo>
                <a:lnTo>
                  <a:pt x="63127" y="354139"/>
                </a:lnTo>
                <a:lnTo>
                  <a:pt x="57325" y="358007"/>
                </a:lnTo>
                <a:lnTo>
                  <a:pt x="52187" y="360586"/>
                </a:lnTo>
                <a:lnTo>
                  <a:pt x="47492" y="362305"/>
                </a:lnTo>
                <a:lnTo>
                  <a:pt x="43091" y="363451"/>
                </a:lnTo>
                <a:lnTo>
                  <a:pt x="36348" y="364215"/>
                </a:lnTo>
                <a:lnTo>
                  <a:pt x="28042" y="364725"/>
                </a:lnTo>
                <a:lnTo>
                  <a:pt x="0" y="3657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74"/>
          <p:cNvSpPr/>
          <p:nvPr/>
        </p:nvSpPr>
        <p:spPr>
          <a:xfrm>
            <a:off x="8553477" y="4207828"/>
            <a:ext cx="281914" cy="329360"/>
          </a:xfrm>
          <a:custGeom>
            <a:avLst/>
            <a:gdLst/>
            <a:ahLst/>
            <a:cxnLst/>
            <a:rect l="0" t="0" r="0" b="0"/>
            <a:pathLst>
              <a:path w="281914" h="329360">
                <a:moveTo>
                  <a:pt x="213332" y="9842"/>
                </a:moveTo>
                <a:lnTo>
                  <a:pt x="207265" y="3774"/>
                </a:lnTo>
                <a:lnTo>
                  <a:pt x="202938" y="1986"/>
                </a:lnTo>
                <a:lnTo>
                  <a:pt x="197512" y="794"/>
                </a:lnTo>
                <a:lnTo>
                  <a:pt x="191355" y="0"/>
                </a:lnTo>
                <a:lnTo>
                  <a:pt x="184712" y="741"/>
                </a:lnTo>
                <a:lnTo>
                  <a:pt x="177742" y="2504"/>
                </a:lnTo>
                <a:lnTo>
                  <a:pt x="170556" y="4950"/>
                </a:lnTo>
                <a:lnTo>
                  <a:pt x="164495" y="6580"/>
                </a:lnTo>
                <a:lnTo>
                  <a:pt x="159184" y="7668"/>
                </a:lnTo>
                <a:lnTo>
                  <a:pt x="154373" y="8392"/>
                </a:lnTo>
                <a:lnTo>
                  <a:pt x="145642" y="12584"/>
                </a:lnTo>
                <a:lnTo>
                  <a:pt x="137528" y="18681"/>
                </a:lnTo>
                <a:lnTo>
                  <a:pt x="129689" y="25623"/>
                </a:lnTo>
                <a:lnTo>
                  <a:pt x="105999" y="48808"/>
                </a:lnTo>
                <a:lnTo>
                  <a:pt x="97327" y="56139"/>
                </a:lnTo>
                <a:lnTo>
                  <a:pt x="89005" y="62297"/>
                </a:lnTo>
                <a:lnTo>
                  <a:pt x="80918" y="67672"/>
                </a:lnTo>
                <a:lnTo>
                  <a:pt x="74256" y="73795"/>
                </a:lnTo>
                <a:lnTo>
                  <a:pt x="68544" y="80417"/>
                </a:lnTo>
                <a:lnTo>
                  <a:pt x="63468" y="87372"/>
                </a:lnTo>
                <a:lnTo>
                  <a:pt x="58812" y="93278"/>
                </a:lnTo>
                <a:lnTo>
                  <a:pt x="50253" y="103228"/>
                </a:lnTo>
                <a:lnTo>
                  <a:pt x="46193" y="111469"/>
                </a:lnTo>
                <a:lnTo>
                  <a:pt x="42216" y="122043"/>
                </a:lnTo>
                <a:lnTo>
                  <a:pt x="38295" y="134173"/>
                </a:lnTo>
                <a:lnTo>
                  <a:pt x="34411" y="147339"/>
                </a:lnTo>
                <a:lnTo>
                  <a:pt x="26709" y="175515"/>
                </a:lnTo>
                <a:lnTo>
                  <a:pt x="15665" y="211744"/>
                </a:lnTo>
                <a:lnTo>
                  <a:pt x="9164" y="232073"/>
                </a:lnTo>
                <a:lnTo>
                  <a:pt x="4830" y="246896"/>
                </a:lnTo>
                <a:lnTo>
                  <a:pt x="1941" y="258048"/>
                </a:lnTo>
                <a:lnTo>
                  <a:pt x="14" y="266752"/>
                </a:lnTo>
                <a:lnTo>
                  <a:pt x="0" y="275095"/>
                </a:lnTo>
                <a:lnTo>
                  <a:pt x="1262" y="283197"/>
                </a:lnTo>
                <a:lnTo>
                  <a:pt x="3372" y="291139"/>
                </a:lnTo>
                <a:lnTo>
                  <a:pt x="6049" y="296433"/>
                </a:lnTo>
                <a:lnTo>
                  <a:pt x="9104" y="299962"/>
                </a:lnTo>
                <a:lnTo>
                  <a:pt x="15885" y="305154"/>
                </a:lnTo>
                <a:lnTo>
                  <a:pt x="23131" y="311695"/>
                </a:lnTo>
                <a:lnTo>
                  <a:pt x="26841" y="313947"/>
                </a:lnTo>
                <a:lnTo>
                  <a:pt x="34351" y="316450"/>
                </a:lnTo>
                <a:lnTo>
                  <a:pt x="48695" y="320948"/>
                </a:lnTo>
                <a:lnTo>
                  <a:pt x="57854" y="323926"/>
                </a:lnTo>
                <a:lnTo>
                  <a:pt x="65230" y="325911"/>
                </a:lnTo>
                <a:lnTo>
                  <a:pt x="71418" y="327235"/>
                </a:lnTo>
                <a:lnTo>
                  <a:pt x="76813" y="328117"/>
                </a:lnTo>
                <a:lnTo>
                  <a:pt x="84219" y="328705"/>
                </a:lnTo>
                <a:lnTo>
                  <a:pt x="92967" y="329097"/>
                </a:lnTo>
                <a:lnTo>
                  <a:pt x="102609" y="329359"/>
                </a:lnTo>
                <a:lnTo>
                  <a:pt x="112847" y="328263"/>
                </a:lnTo>
                <a:lnTo>
                  <a:pt x="123482" y="326263"/>
                </a:lnTo>
                <a:lnTo>
                  <a:pt x="134382" y="323659"/>
                </a:lnTo>
                <a:lnTo>
                  <a:pt x="180062" y="313927"/>
                </a:lnTo>
                <a:lnTo>
                  <a:pt x="192422" y="310355"/>
                </a:lnTo>
                <a:lnTo>
                  <a:pt x="201932" y="306704"/>
                </a:lnTo>
                <a:lnTo>
                  <a:pt x="209542" y="303000"/>
                </a:lnTo>
                <a:lnTo>
                  <a:pt x="215886" y="300530"/>
                </a:lnTo>
                <a:lnTo>
                  <a:pt x="221385" y="298884"/>
                </a:lnTo>
                <a:lnTo>
                  <a:pt x="226321" y="297786"/>
                </a:lnTo>
                <a:lnTo>
                  <a:pt x="232151" y="295785"/>
                </a:lnTo>
                <a:lnTo>
                  <a:pt x="238578" y="293180"/>
                </a:lnTo>
                <a:lnTo>
                  <a:pt x="245403" y="290174"/>
                </a:lnTo>
                <a:lnTo>
                  <a:pt x="249953" y="286900"/>
                </a:lnTo>
                <a:lnTo>
                  <a:pt x="252987" y="283447"/>
                </a:lnTo>
                <a:lnTo>
                  <a:pt x="255008" y="279875"/>
                </a:lnTo>
                <a:lnTo>
                  <a:pt x="258896" y="276224"/>
                </a:lnTo>
                <a:lnTo>
                  <a:pt x="264028" y="272520"/>
                </a:lnTo>
                <a:lnTo>
                  <a:pt x="281913" y="2613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75"/>
          <p:cNvSpPr/>
          <p:nvPr/>
        </p:nvSpPr>
        <p:spPr>
          <a:xfrm>
            <a:off x="5520690" y="3371862"/>
            <a:ext cx="171451" cy="94790"/>
          </a:xfrm>
          <a:custGeom>
            <a:avLst/>
            <a:gdLst/>
            <a:ahLst/>
            <a:cxnLst/>
            <a:rect l="0" t="0" r="0" b="0"/>
            <a:pathLst>
              <a:path w="171451" h="94790">
                <a:moveTo>
                  <a:pt x="0" y="11417"/>
                </a:moveTo>
                <a:lnTo>
                  <a:pt x="6067" y="11417"/>
                </a:lnTo>
                <a:lnTo>
                  <a:pt x="7855" y="10147"/>
                </a:lnTo>
                <a:lnTo>
                  <a:pt x="9046" y="8031"/>
                </a:lnTo>
                <a:lnTo>
                  <a:pt x="9841" y="5350"/>
                </a:lnTo>
                <a:lnTo>
                  <a:pt x="11640" y="3562"/>
                </a:lnTo>
                <a:lnTo>
                  <a:pt x="14110" y="2371"/>
                </a:lnTo>
                <a:lnTo>
                  <a:pt x="21131" y="458"/>
                </a:lnTo>
                <a:lnTo>
                  <a:pt x="25478" y="197"/>
                </a:lnTo>
                <a:lnTo>
                  <a:pt x="32914" y="81"/>
                </a:lnTo>
                <a:lnTo>
                  <a:pt x="53456" y="0"/>
                </a:lnTo>
                <a:lnTo>
                  <a:pt x="55957" y="1265"/>
                </a:lnTo>
                <a:lnTo>
                  <a:pt x="58895" y="3380"/>
                </a:lnTo>
                <a:lnTo>
                  <a:pt x="62123" y="6059"/>
                </a:lnTo>
                <a:lnTo>
                  <a:pt x="65545" y="7845"/>
                </a:lnTo>
                <a:lnTo>
                  <a:pt x="69097" y="9036"/>
                </a:lnTo>
                <a:lnTo>
                  <a:pt x="77854" y="10947"/>
                </a:lnTo>
                <a:lnTo>
                  <a:pt x="79842" y="12374"/>
                </a:lnTo>
                <a:lnTo>
                  <a:pt x="82438" y="14595"/>
                </a:lnTo>
                <a:lnTo>
                  <a:pt x="85439" y="17346"/>
                </a:lnTo>
                <a:lnTo>
                  <a:pt x="88709" y="19180"/>
                </a:lnTo>
                <a:lnTo>
                  <a:pt x="92160" y="20402"/>
                </a:lnTo>
                <a:lnTo>
                  <a:pt x="100754" y="22364"/>
                </a:lnTo>
                <a:lnTo>
                  <a:pt x="102729" y="23795"/>
                </a:lnTo>
                <a:lnTo>
                  <a:pt x="105316" y="26020"/>
                </a:lnTo>
                <a:lnTo>
                  <a:pt x="108310" y="28772"/>
                </a:lnTo>
                <a:lnTo>
                  <a:pt x="111577" y="30607"/>
                </a:lnTo>
                <a:lnTo>
                  <a:pt x="115024" y="31831"/>
                </a:lnTo>
                <a:lnTo>
                  <a:pt x="118593" y="32646"/>
                </a:lnTo>
                <a:lnTo>
                  <a:pt x="120972" y="34460"/>
                </a:lnTo>
                <a:lnTo>
                  <a:pt x="122558" y="36939"/>
                </a:lnTo>
                <a:lnTo>
                  <a:pt x="123615" y="39862"/>
                </a:lnTo>
                <a:lnTo>
                  <a:pt x="125590" y="41811"/>
                </a:lnTo>
                <a:lnTo>
                  <a:pt x="128176" y="43109"/>
                </a:lnTo>
                <a:lnTo>
                  <a:pt x="131171" y="43976"/>
                </a:lnTo>
                <a:lnTo>
                  <a:pt x="134437" y="45823"/>
                </a:lnTo>
                <a:lnTo>
                  <a:pt x="137885" y="48324"/>
                </a:lnTo>
                <a:lnTo>
                  <a:pt x="141453" y="51262"/>
                </a:lnTo>
                <a:lnTo>
                  <a:pt x="143832" y="54491"/>
                </a:lnTo>
                <a:lnTo>
                  <a:pt x="145418" y="57913"/>
                </a:lnTo>
                <a:lnTo>
                  <a:pt x="147963" y="66463"/>
                </a:lnTo>
                <a:lnTo>
                  <a:pt x="149442" y="68434"/>
                </a:lnTo>
                <a:lnTo>
                  <a:pt x="151698" y="71019"/>
                </a:lnTo>
                <a:lnTo>
                  <a:pt x="154472" y="74012"/>
                </a:lnTo>
                <a:lnTo>
                  <a:pt x="156321" y="77277"/>
                </a:lnTo>
                <a:lnTo>
                  <a:pt x="157554" y="80724"/>
                </a:lnTo>
                <a:lnTo>
                  <a:pt x="158376" y="84292"/>
                </a:lnTo>
                <a:lnTo>
                  <a:pt x="160193" y="86670"/>
                </a:lnTo>
                <a:lnTo>
                  <a:pt x="162676" y="88256"/>
                </a:lnTo>
                <a:lnTo>
                  <a:pt x="171297" y="91372"/>
                </a:lnTo>
                <a:lnTo>
                  <a:pt x="171348" y="92661"/>
                </a:lnTo>
                <a:lnTo>
                  <a:pt x="171382" y="94789"/>
                </a:lnTo>
                <a:lnTo>
                  <a:pt x="171450" y="914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76"/>
          <p:cNvSpPr/>
          <p:nvPr/>
        </p:nvSpPr>
        <p:spPr>
          <a:xfrm>
            <a:off x="5772150" y="3394709"/>
            <a:ext cx="102871" cy="262892"/>
          </a:xfrm>
          <a:custGeom>
            <a:avLst/>
            <a:gdLst/>
            <a:ahLst/>
            <a:cxnLst/>
            <a:rect l="0" t="0" r="0" b="0"/>
            <a:pathLst>
              <a:path w="102871" h="262892">
                <a:moveTo>
                  <a:pt x="0" y="0"/>
                </a:moveTo>
                <a:lnTo>
                  <a:pt x="12135" y="6069"/>
                </a:lnTo>
                <a:lnTo>
                  <a:pt x="16980" y="9126"/>
                </a:lnTo>
                <a:lnTo>
                  <a:pt x="21480" y="12434"/>
                </a:lnTo>
                <a:lnTo>
                  <a:pt x="25750" y="15909"/>
                </a:lnTo>
                <a:lnTo>
                  <a:pt x="29866" y="19496"/>
                </a:lnTo>
                <a:lnTo>
                  <a:pt x="33881" y="23158"/>
                </a:lnTo>
                <a:lnTo>
                  <a:pt x="45027" y="33639"/>
                </a:lnTo>
                <a:lnTo>
                  <a:pt x="63072" y="51644"/>
                </a:lnTo>
                <a:lnTo>
                  <a:pt x="64908" y="54749"/>
                </a:lnTo>
                <a:lnTo>
                  <a:pt x="66948" y="61587"/>
                </a:lnTo>
                <a:lnTo>
                  <a:pt x="68762" y="65188"/>
                </a:lnTo>
                <a:lnTo>
                  <a:pt x="71241" y="68859"/>
                </a:lnTo>
                <a:lnTo>
                  <a:pt x="74164" y="72576"/>
                </a:lnTo>
                <a:lnTo>
                  <a:pt x="76113" y="76324"/>
                </a:lnTo>
                <a:lnTo>
                  <a:pt x="78277" y="83875"/>
                </a:lnTo>
                <a:lnTo>
                  <a:pt x="79496" y="89199"/>
                </a:lnTo>
                <a:lnTo>
                  <a:pt x="80937" y="91216"/>
                </a:lnTo>
                <a:lnTo>
                  <a:pt x="83168" y="93831"/>
                </a:lnTo>
                <a:lnTo>
                  <a:pt x="89806" y="101085"/>
                </a:lnTo>
                <a:lnTo>
                  <a:pt x="90713" y="108850"/>
                </a:lnTo>
                <a:lnTo>
                  <a:pt x="91116" y="119498"/>
                </a:lnTo>
                <a:lnTo>
                  <a:pt x="91296" y="128464"/>
                </a:lnTo>
                <a:lnTo>
                  <a:pt x="91427" y="162147"/>
                </a:lnTo>
                <a:lnTo>
                  <a:pt x="92702" y="165248"/>
                </a:lnTo>
                <a:lnTo>
                  <a:pt x="94821" y="167316"/>
                </a:lnTo>
                <a:lnTo>
                  <a:pt x="97504" y="168694"/>
                </a:lnTo>
                <a:lnTo>
                  <a:pt x="99293" y="170883"/>
                </a:lnTo>
                <a:lnTo>
                  <a:pt x="100485" y="173612"/>
                </a:lnTo>
                <a:lnTo>
                  <a:pt x="101280" y="176702"/>
                </a:lnTo>
                <a:lnTo>
                  <a:pt x="100539" y="181301"/>
                </a:lnTo>
                <a:lnTo>
                  <a:pt x="98776" y="186908"/>
                </a:lnTo>
                <a:lnTo>
                  <a:pt x="92889" y="202020"/>
                </a:lnTo>
                <a:lnTo>
                  <a:pt x="93676" y="204530"/>
                </a:lnTo>
                <a:lnTo>
                  <a:pt x="95470" y="207474"/>
                </a:lnTo>
                <a:lnTo>
                  <a:pt x="97937" y="210706"/>
                </a:lnTo>
                <a:lnTo>
                  <a:pt x="99581" y="214131"/>
                </a:lnTo>
                <a:lnTo>
                  <a:pt x="101408" y="221323"/>
                </a:lnTo>
                <a:lnTo>
                  <a:pt x="102220" y="228753"/>
                </a:lnTo>
                <a:lnTo>
                  <a:pt x="102581" y="236288"/>
                </a:lnTo>
                <a:lnTo>
                  <a:pt x="102784" y="247670"/>
                </a:lnTo>
                <a:lnTo>
                  <a:pt x="102870" y="2628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77"/>
          <p:cNvSpPr/>
          <p:nvPr/>
        </p:nvSpPr>
        <p:spPr>
          <a:xfrm>
            <a:off x="5795009" y="4011929"/>
            <a:ext cx="468631" cy="628651"/>
          </a:xfrm>
          <a:custGeom>
            <a:avLst/>
            <a:gdLst/>
            <a:ahLst/>
            <a:cxnLst/>
            <a:rect l="0" t="0" r="0" b="0"/>
            <a:pathLst>
              <a:path w="468631" h="628651">
                <a:moveTo>
                  <a:pt x="0" y="0"/>
                </a:moveTo>
                <a:lnTo>
                  <a:pt x="6068" y="0"/>
                </a:lnTo>
                <a:lnTo>
                  <a:pt x="9125" y="1271"/>
                </a:lnTo>
                <a:lnTo>
                  <a:pt x="19496" y="7856"/>
                </a:lnTo>
                <a:lnTo>
                  <a:pt x="26868" y="9842"/>
                </a:lnTo>
                <a:lnTo>
                  <a:pt x="29342" y="11642"/>
                </a:lnTo>
                <a:lnTo>
                  <a:pt x="30992" y="14111"/>
                </a:lnTo>
                <a:lnTo>
                  <a:pt x="32091" y="17028"/>
                </a:lnTo>
                <a:lnTo>
                  <a:pt x="45775" y="33268"/>
                </a:lnTo>
                <a:lnTo>
                  <a:pt x="58868" y="50346"/>
                </a:lnTo>
                <a:lnTo>
                  <a:pt x="71884" y="68096"/>
                </a:lnTo>
                <a:lnTo>
                  <a:pt x="85082" y="85229"/>
                </a:lnTo>
                <a:lnTo>
                  <a:pt x="90827" y="98349"/>
                </a:lnTo>
                <a:lnTo>
                  <a:pt x="103502" y="117546"/>
                </a:lnTo>
                <a:lnTo>
                  <a:pt x="114488" y="134736"/>
                </a:lnTo>
                <a:lnTo>
                  <a:pt x="118235" y="139354"/>
                </a:lnTo>
                <a:lnTo>
                  <a:pt x="122399" y="147872"/>
                </a:lnTo>
                <a:lnTo>
                  <a:pt x="123510" y="151922"/>
                </a:lnTo>
                <a:lnTo>
                  <a:pt x="131517" y="166581"/>
                </a:lnTo>
                <a:lnTo>
                  <a:pt x="142272" y="183256"/>
                </a:lnTo>
                <a:lnTo>
                  <a:pt x="155467" y="201054"/>
                </a:lnTo>
                <a:lnTo>
                  <a:pt x="168691" y="223120"/>
                </a:lnTo>
                <a:lnTo>
                  <a:pt x="181231" y="242675"/>
                </a:lnTo>
                <a:lnTo>
                  <a:pt x="191884" y="257292"/>
                </a:lnTo>
                <a:lnTo>
                  <a:pt x="205022" y="276048"/>
                </a:lnTo>
                <a:lnTo>
                  <a:pt x="213041" y="290328"/>
                </a:lnTo>
                <a:lnTo>
                  <a:pt x="220839" y="305142"/>
                </a:lnTo>
                <a:lnTo>
                  <a:pt x="235311" y="330352"/>
                </a:lnTo>
                <a:lnTo>
                  <a:pt x="244504" y="345965"/>
                </a:lnTo>
                <a:lnTo>
                  <a:pt x="253173" y="358913"/>
                </a:lnTo>
                <a:lnTo>
                  <a:pt x="261493" y="370086"/>
                </a:lnTo>
                <a:lnTo>
                  <a:pt x="269578" y="380074"/>
                </a:lnTo>
                <a:lnTo>
                  <a:pt x="277509" y="390543"/>
                </a:lnTo>
                <a:lnTo>
                  <a:pt x="293094" y="412335"/>
                </a:lnTo>
                <a:lnTo>
                  <a:pt x="305101" y="431333"/>
                </a:lnTo>
                <a:lnTo>
                  <a:pt x="317211" y="449514"/>
                </a:lnTo>
                <a:lnTo>
                  <a:pt x="325774" y="459696"/>
                </a:lnTo>
                <a:lnTo>
                  <a:pt x="335293" y="470294"/>
                </a:lnTo>
                <a:lnTo>
                  <a:pt x="352643" y="488843"/>
                </a:lnTo>
                <a:lnTo>
                  <a:pt x="360825" y="497346"/>
                </a:lnTo>
                <a:lnTo>
                  <a:pt x="373304" y="513566"/>
                </a:lnTo>
                <a:lnTo>
                  <a:pt x="383083" y="527972"/>
                </a:lnTo>
                <a:lnTo>
                  <a:pt x="394459" y="543222"/>
                </a:lnTo>
                <a:lnTo>
                  <a:pt x="399664" y="555784"/>
                </a:lnTo>
                <a:lnTo>
                  <a:pt x="412157" y="574793"/>
                </a:lnTo>
                <a:lnTo>
                  <a:pt x="415741" y="581315"/>
                </a:lnTo>
                <a:lnTo>
                  <a:pt x="426498" y="591949"/>
                </a:lnTo>
                <a:lnTo>
                  <a:pt x="432922" y="596563"/>
                </a:lnTo>
                <a:lnTo>
                  <a:pt x="437205" y="600909"/>
                </a:lnTo>
                <a:lnTo>
                  <a:pt x="440060" y="605076"/>
                </a:lnTo>
                <a:lnTo>
                  <a:pt x="441963" y="609124"/>
                </a:lnTo>
                <a:lnTo>
                  <a:pt x="444502" y="611823"/>
                </a:lnTo>
                <a:lnTo>
                  <a:pt x="447465" y="613622"/>
                </a:lnTo>
                <a:lnTo>
                  <a:pt x="450710" y="614821"/>
                </a:lnTo>
                <a:lnTo>
                  <a:pt x="452874" y="616891"/>
                </a:lnTo>
                <a:lnTo>
                  <a:pt x="454316" y="619541"/>
                </a:lnTo>
                <a:lnTo>
                  <a:pt x="455278" y="622578"/>
                </a:lnTo>
                <a:lnTo>
                  <a:pt x="457189" y="624602"/>
                </a:lnTo>
                <a:lnTo>
                  <a:pt x="459733" y="625951"/>
                </a:lnTo>
                <a:lnTo>
                  <a:pt x="468630" y="6286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78"/>
          <p:cNvSpPr/>
          <p:nvPr/>
        </p:nvSpPr>
        <p:spPr>
          <a:xfrm>
            <a:off x="5772150" y="3966209"/>
            <a:ext cx="240030" cy="177383"/>
          </a:xfrm>
          <a:custGeom>
            <a:avLst/>
            <a:gdLst/>
            <a:ahLst/>
            <a:cxnLst/>
            <a:rect l="0" t="0" r="0" b="0"/>
            <a:pathLst>
              <a:path w="240030" h="177383">
                <a:moveTo>
                  <a:pt x="45720" y="0"/>
                </a:moveTo>
                <a:lnTo>
                  <a:pt x="39652" y="6069"/>
                </a:lnTo>
                <a:lnTo>
                  <a:pt x="37865" y="9126"/>
                </a:lnTo>
                <a:lnTo>
                  <a:pt x="36673" y="12434"/>
                </a:lnTo>
                <a:lnTo>
                  <a:pt x="35878" y="15909"/>
                </a:lnTo>
                <a:lnTo>
                  <a:pt x="35349" y="19496"/>
                </a:lnTo>
                <a:lnTo>
                  <a:pt x="34996" y="23158"/>
                </a:lnTo>
                <a:lnTo>
                  <a:pt x="34761" y="26868"/>
                </a:lnTo>
                <a:lnTo>
                  <a:pt x="33334" y="35693"/>
                </a:lnTo>
                <a:lnTo>
                  <a:pt x="28361" y="62430"/>
                </a:lnTo>
                <a:lnTo>
                  <a:pt x="26527" y="77181"/>
                </a:lnTo>
                <a:lnTo>
                  <a:pt x="25305" y="92094"/>
                </a:lnTo>
                <a:lnTo>
                  <a:pt x="24489" y="107116"/>
                </a:lnTo>
                <a:lnTo>
                  <a:pt x="22676" y="119671"/>
                </a:lnTo>
                <a:lnTo>
                  <a:pt x="20197" y="130581"/>
                </a:lnTo>
                <a:lnTo>
                  <a:pt x="17274" y="140394"/>
                </a:lnTo>
                <a:lnTo>
                  <a:pt x="15326" y="148206"/>
                </a:lnTo>
                <a:lnTo>
                  <a:pt x="14027" y="154684"/>
                </a:lnTo>
                <a:lnTo>
                  <a:pt x="11943" y="168139"/>
                </a:lnTo>
                <a:lnTo>
                  <a:pt x="11658" y="173365"/>
                </a:lnTo>
                <a:lnTo>
                  <a:pt x="11582" y="176537"/>
                </a:lnTo>
                <a:lnTo>
                  <a:pt x="10261" y="177382"/>
                </a:lnTo>
                <a:lnTo>
                  <a:pt x="8111" y="176674"/>
                </a:lnTo>
                <a:lnTo>
                  <a:pt x="1602" y="172482"/>
                </a:lnTo>
                <a:lnTo>
                  <a:pt x="1068" y="169598"/>
                </a:lnTo>
                <a:lnTo>
                  <a:pt x="712" y="165136"/>
                </a:lnTo>
                <a:lnTo>
                  <a:pt x="316" y="154674"/>
                </a:lnTo>
                <a:lnTo>
                  <a:pt x="41" y="139717"/>
                </a:lnTo>
                <a:lnTo>
                  <a:pt x="0" y="47093"/>
                </a:lnTo>
                <a:lnTo>
                  <a:pt x="1270" y="41555"/>
                </a:lnTo>
                <a:lnTo>
                  <a:pt x="3386" y="36593"/>
                </a:lnTo>
                <a:lnTo>
                  <a:pt x="6067" y="32016"/>
                </a:lnTo>
                <a:lnTo>
                  <a:pt x="9125" y="27694"/>
                </a:lnTo>
                <a:lnTo>
                  <a:pt x="12433" y="23543"/>
                </a:lnTo>
                <a:lnTo>
                  <a:pt x="15908" y="19505"/>
                </a:lnTo>
                <a:lnTo>
                  <a:pt x="18226" y="15544"/>
                </a:lnTo>
                <a:lnTo>
                  <a:pt x="19770" y="11633"/>
                </a:lnTo>
                <a:lnTo>
                  <a:pt x="20800" y="7755"/>
                </a:lnTo>
                <a:lnTo>
                  <a:pt x="22757" y="5170"/>
                </a:lnTo>
                <a:lnTo>
                  <a:pt x="25331" y="3447"/>
                </a:lnTo>
                <a:lnTo>
                  <a:pt x="28317" y="2298"/>
                </a:lnTo>
                <a:lnTo>
                  <a:pt x="35388" y="1532"/>
                </a:lnTo>
                <a:lnTo>
                  <a:pt x="45182" y="1022"/>
                </a:lnTo>
                <a:lnTo>
                  <a:pt x="79198" y="202"/>
                </a:lnTo>
                <a:lnTo>
                  <a:pt x="93881" y="60"/>
                </a:lnTo>
                <a:lnTo>
                  <a:pt x="105767" y="2580"/>
                </a:lnTo>
                <a:lnTo>
                  <a:pt x="122581" y="6800"/>
                </a:lnTo>
                <a:lnTo>
                  <a:pt x="142681" y="12154"/>
                </a:lnTo>
                <a:lnTo>
                  <a:pt x="157350" y="15723"/>
                </a:lnTo>
                <a:lnTo>
                  <a:pt x="168400" y="18102"/>
                </a:lnTo>
                <a:lnTo>
                  <a:pt x="177036" y="19688"/>
                </a:lnTo>
                <a:lnTo>
                  <a:pt x="184064" y="22016"/>
                </a:lnTo>
                <a:lnTo>
                  <a:pt x="190019" y="24837"/>
                </a:lnTo>
                <a:lnTo>
                  <a:pt x="195260" y="27988"/>
                </a:lnTo>
                <a:lnTo>
                  <a:pt x="201293" y="31359"/>
                </a:lnTo>
                <a:lnTo>
                  <a:pt x="214770" y="38491"/>
                </a:lnTo>
                <a:lnTo>
                  <a:pt x="220650" y="42171"/>
                </a:lnTo>
                <a:lnTo>
                  <a:pt x="225840" y="45894"/>
                </a:lnTo>
                <a:lnTo>
                  <a:pt x="240029" y="571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79"/>
          <p:cNvSpPr/>
          <p:nvPr/>
        </p:nvSpPr>
        <p:spPr>
          <a:xfrm>
            <a:off x="6000750" y="4732019"/>
            <a:ext cx="148590" cy="262634"/>
          </a:xfrm>
          <a:custGeom>
            <a:avLst/>
            <a:gdLst/>
            <a:ahLst/>
            <a:cxnLst/>
            <a:rect l="0" t="0" r="0" b="0"/>
            <a:pathLst>
              <a:path w="148590" h="262634">
                <a:moveTo>
                  <a:pt x="0" y="0"/>
                </a:moveTo>
                <a:lnTo>
                  <a:pt x="6067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9841" y="25751"/>
                </a:lnTo>
                <a:lnTo>
                  <a:pt x="14110" y="33881"/>
                </a:lnTo>
                <a:lnTo>
                  <a:pt x="17027" y="37828"/>
                </a:lnTo>
                <a:lnTo>
                  <a:pt x="20241" y="45538"/>
                </a:lnTo>
                <a:lnTo>
                  <a:pt x="23654" y="55759"/>
                </a:lnTo>
                <a:lnTo>
                  <a:pt x="27199" y="67653"/>
                </a:lnTo>
                <a:lnTo>
                  <a:pt x="30833" y="83202"/>
                </a:lnTo>
                <a:lnTo>
                  <a:pt x="34525" y="101188"/>
                </a:lnTo>
                <a:lnTo>
                  <a:pt x="38257" y="120799"/>
                </a:lnTo>
                <a:lnTo>
                  <a:pt x="40744" y="136413"/>
                </a:lnTo>
                <a:lnTo>
                  <a:pt x="42403" y="149362"/>
                </a:lnTo>
                <a:lnTo>
                  <a:pt x="43508" y="160535"/>
                </a:lnTo>
                <a:lnTo>
                  <a:pt x="45515" y="174333"/>
                </a:lnTo>
                <a:lnTo>
                  <a:pt x="53138" y="219012"/>
                </a:lnTo>
                <a:lnTo>
                  <a:pt x="54475" y="228558"/>
                </a:lnTo>
                <a:lnTo>
                  <a:pt x="55366" y="236192"/>
                </a:lnTo>
                <a:lnTo>
                  <a:pt x="57231" y="242552"/>
                </a:lnTo>
                <a:lnTo>
                  <a:pt x="59744" y="248061"/>
                </a:lnTo>
                <a:lnTo>
                  <a:pt x="62689" y="253004"/>
                </a:lnTo>
                <a:lnTo>
                  <a:pt x="63382" y="256300"/>
                </a:lnTo>
                <a:lnTo>
                  <a:pt x="62575" y="258497"/>
                </a:lnTo>
                <a:lnTo>
                  <a:pt x="58221" y="262023"/>
                </a:lnTo>
                <a:lnTo>
                  <a:pt x="54239" y="262505"/>
                </a:lnTo>
                <a:lnTo>
                  <a:pt x="51399" y="262633"/>
                </a:lnTo>
                <a:lnTo>
                  <a:pt x="49506" y="261449"/>
                </a:lnTo>
                <a:lnTo>
                  <a:pt x="48244" y="259390"/>
                </a:lnTo>
                <a:lnTo>
                  <a:pt x="47403" y="256746"/>
                </a:lnTo>
                <a:lnTo>
                  <a:pt x="46841" y="252444"/>
                </a:lnTo>
                <a:lnTo>
                  <a:pt x="46467" y="247036"/>
                </a:lnTo>
                <a:lnTo>
                  <a:pt x="46218" y="240891"/>
                </a:lnTo>
                <a:lnTo>
                  <a:pt x="44782" y="235524"/>
                </a:lnTo>
                <a:lnTo>
                  <a:pt x="42554" y="230676"/>
                </a:lnTo>
                <a:lnTo>
                  <a:pt x="39799" y="226174"/>
                </a:lnTo>
                <a:lnTo>
                  <a:pt x="37962" y="221903"/>
                </a:lnTo>
                <a:lnTo>
                  <a:pt x="35922" y="213770"/>
                </a:lnTo>
                <a:lnTo>
                  <a:pt x="35378" y="207284"/>
                </a:lnTo>
                <a:lnTo>
                  <a:pt x="35015" y="199150"/>
                </a:lnTo>
                <a:lnTo>
                  <a:pt x="34612" y="177411"/>
                </a:lnTo>
                <a:lnTo>
                  <a:pt x="34433" y="146583"/>
                </a:lnTo>
                <a:lnTo>
                  <a:pt x="35655" y="132012"/>
                </a:lnTo>
                <a:lnTo>
                  <a:pt x="37740" y="118488"/>
                </a:lnTo>
                <a:lnTo>
                  <a:pt x="40400" y="105662"/>
                </a:lnTo>
                <a:lnTo>
                  <a:pt x="43443" y="94572"/>
                </a:lnTo>
                <a:lnTo>
                  <a:pt x="46742" y="84638"/>
                </a:lnTo>
                <a:lnTo>
                  <a:pt x="50212" y="75475"/>
                </a:lnTo>
                <a:lnTo>
                  <a:pt x="53794" y="68097"/>
                </a:lnTo>
                <a:lnTo>
                  <a:pt x="57452" y="61908"/>
                </a:lnTo>
                <a:lnTo>
                  <a:pt x="61162" y="56512"/>
                </a:lnTo>
                <a:lnTo>
                  <a:pt x="66174" y="51645"/>
                </a:lnTo>
                <a:lnTo>
                  <a:pt x="72056" y="47130"/>
                </a:lnTo>
                <a:lnTo>
                  <a:pt x="87610" y="36827"/>
                </a:lnTo>
                <a:lnTo>
                  <a:pt x="91427" y="35981"/>
                </a:lnTo>
                <a:lnTo>
                  <a:pt x="96511" y="35418"/>
                </a:lnTo>
                <a:lnTo>
                  <a:pt x="148589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80"/>
          <p:cNvSpPr/>
          <p:nvPr/>
        </p:nvSpPr>
        <p:spPr>
          <a:xfrm>
            <a:off x="6263639" y="4743450"/>
            <a:ext cx="22862" cy="217170"/>
          </a:xfrm>
          <a:custGeom>
            <a:avLst/>
            <a:gdLst/>
            <a:ahLst/>
            <a:cxnLst/>
            <a:rect l="0" t="0" r="0" b="0"/>
            <a:pathLst>
              <a:path w="22862" h="217170">
                <a:moveTo>
                  <a:pt x="0" y="0"/>
                </a:moveTo>
                <a:lnTo>
                  <a:pt x="0" y="25749"/>
                </a:lnTo>
                <a:lnTo>
                  <a:pt x="1271" y="31136"/>
                </a:lnTo>
                <a:lnTo>
                  <a:pt x="3387" y="37267"/>
                </a:lnTo>
                <a:lnTo>
                  <a:pt x="6069" y="43895"/>
                </a:lnTo>
                <a:lnTo>
                  <a:pt x="7856" y="49583"/>
                </a:lnTo>
                <a:lnTo>
                  <a:pt x="9047" y="54645"/>
                </a:lnTo>
                <a:lnTo>
                  <a:pt x="9842" y="59290"/>
                </a:lnTo>
                <a:lnTo>
                  <a:pt x="10371" y="64926"/>
                </a:lnTo>
                <a:lnTo>
                  <a:pt x="10724" y="71224"/>
                </a:lnTo>
                <a:lnTo>
                  <a:pt x="11117" y="83725"/>
                </a:lnTo>
                <a:lnTo>
                  <a:pt x="11338" y="100443"/>
                </a:lnTo>
                <a:lnTo>
                  <a:pt x="11418" y="143707"/>
                </a:lnTo>
                <a:lnTo>
                  <a:pt x="12693" y="151685"/>
                </a:lnTo>
                <a:lnTo>
                  <a:pt x="14812" y="159543"/>
                </a:lnTo>
                <a:lnTo>
                  <a:pt x="17495" y="167322"/>
                </a:lnTo>
                <a:lnTo>
                  <a:pt x="19284" y="176317"/>
                </a:lnTo>
                <a:lnTo>
                  <a:pt x="20476" y="186125"/>
                </a:lnTo>
                <a:lnTo>
                  <a:pt x="22861" y="2171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81"/>
          <p:cNvSpPr/>
          <p:nvPr/>
        </p:nvSpPr>
        <p:spPr>
          <a:xfrm>
            <a:off x="6252209" y="466343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82"/>
          <p:cNvSpPr/>
          <p:nvPr/>
        </p:nvSpPr>
        <p:spPr>
          <a:xfrm>
            <a:off x="6377939" y="4740988"/>
            <a:ext cx="153904" cy="459348"/>
          </a:xfrm>
          <a:custGeom>
            <a:avLst/>
            <a:gdLst/>
            <a:ahLst/>
            <a:cxnLst/>
            <a:rect l="0" t="0" r="0" b="0"/>
            <a:pathLst>
              <a:path w="153904" h="459348">
                <a:moveTo>
                  <a:pt x="91440" y="13891"/>
                </a:moveTo>
                <a:lnTo>
                  <a:pt x="79305" y="7824"/>
                </a:lnTo>
                <a:lnTo>
                  <a:pt x="74460" y="6036"/>
                </a:lnTo>
                <a:lnTo>
                  <a:pt x="69960" y="4844"/>
                </a:lnTo>
                <a:lnTo>
                  <a:pt x="65690" y="4050"/>
                </a:lnTo>
                <a:lnTo>
                  <a:pt x="61573" y="3521"/>
                </a:lnTo>
                <a:lnTo>
                  <a:pt x="57559" y="3167"/>
                </a:lnTo>
                <a:lnTo>
                  <a:pt x="48059" y="2601"/>
                </a:lnTo>
                <a:lnTo>
                  <a:pt x="43374" y="9297"/>
                </a:lnTo>
                <a:lnTo>
                  <a:pt x="40346" y="14638"/>
                </a:lnTo>
                <a:lnTo>
                  <a:pt x="37057" y="18199"/>
                </a:lnTo>
                <a:lnTo>
                  <a:pt x="33595" y="20573"/>
                </a:lnTo>
                <a:lnTo>
                  <a:pt x="30017" y="22156"/>
                </a:lnTo>
                <a:lnTo>
                  <a:pt x="26362" y="25751"/>
                </a:lnTo>
                <a:lnTo>
                  <a:pt x="22655" y="30688"/>
                </a:lnTo>
                <a:lnTo>
                  <a:pt x="18913" y="36519"/>
                </a:lnTo>
                <a:lnTo>
                  <a:pt x="14756" y="46385"/>
                </a:lnTo>
                <a:lnTo>
                  <a:pt x="13647" y="50794"/>
                </a:lnTo>
                <a:lnTo>
                  <a:pt x="9029" y="59079"/>
                </a:lnTo>
                <a:lnTo>
                  <a:pt x="6020" y="63066"/>
                </a:lnTo>
                <a:lnTo>
                  <a:pt x="4013" y="72075"/>
                </a:lnTo>
                <a:lnTo>
                  <a:pt x="2676" y="84430"/>
                </a:lnTo>
                <a:lnTo>
                  <a:pt x="1784" y="99018"/>
                </a:lnTo>
                <a:lnTo>
                  <a:pt x="793" y="125385"/>
                </a:lnTo>
                <a:lnTo>
                  <a:pt x="529" y="137751"/>
                </a:lnTo>
                <a:lnTo>
                  <a:pt x="1622" y="145994"/>
                </a:lnTo>
                <a:lnTo>
                  <a:pt x="3622" y="151490"/>
                </a:lnTo>
                <a:lnTo>
                  <a:pt x="6225" y="155154"/>
                </a:lnTo>
                <a:lnTo>
                  <a:pt x="9230" y="158866"/>
                </a:lnTo>
                <a:lnTo>
                  <a:pt x="12503" y="162611"/>
                </a:lnTo>
                <a:lnTo>
                  <a:pt x="15956" y="166378"/>
                </a:lnTo>
                <a:lnTo>
                  <a:pt x="19527" y="168889"/>
                </a:lnTo>
                <a:lnTo>
                  <a:pt x="23179" y="170563"/>
                </a:lnTo>
                <a:lnTo>
                  <a:pt x="26882" y="171679"/>
                </a:lnTo>
                <a:lnTo>
                  <a:pt x="30622" y="171153"/>
                </a:lnTo>
                <a:lnTo>
                  <a:pt x="34385" y="169533"/>
                </a:lnTo>
                <a:lnTo>
                  <a:pt x="38163" y="167182"/>
                </a:lnTo>
                <a:lnTo>
                  <a:pt x="41952" y="164345"/>
                </a:lnTo>
                <a:lnTo>
                  <a:pt x="45748" y="161184"/>
                </a:lnTo>
                <a:lnTo>
                  <a:pt x="49549" y="157807"/>
                </a:lnTo>
                <a:lnTo>
                  <a:pt x="53353" y="153015"/>
                </a:lnTo>
                <a:lnTo>
                  <a:pt x="57159" y="147280"/>
                </a:lnTo>
                <a:lnTo>
                  <a:pt x="60966" y="140917"/>
                </a:lnTo>
                <a:lnTo>
                  <a:pt x="64774" y="135406"/>
                </a:lnTo>
                <a:lnTo>
                  <a:pt x="68583" y="130461"/>
                </a:lnTo>
                <a:lnTo>
                  <a:pt x="72392" y="125894"/>
                </a:lnTo>
                <a:lnTo>
                  <a:pt x="76625" y="117434"/>
                </a:lnTo>
                <a:lnTo>
                  <a:pt x="77754" y="113400"/>
                </a:lnTo>
                <a:lnTo>
                  <a:pt x="82394" y="105530"/>
                </a:lnTo>
                <a:lnTo>
                  <a:pt x="85409" y="101654"/>
                </a:lnTo>
                <a:lnTo>
                  <a:pt x="87420" y="96530"/>
                </a:lnTo>
                <a:lnTo>
                  <a:pt x="89654" y="84063"/>
                </a:lnTo>
                <a:lnTo>
                  <a:pt x="90249" y="73373"/>
                </a:lnTo>
                <a:lnTo>
                  <a:pt x="90911" y="44560"/>
                </a:lnTo>
                <a:lnTo>
                  <a:pt x="92357" y="33067"/>
                </a:lnTo>
                <a:lnTo>
                  <a:pt x="94592" y="24136"/>
                </a:lnTo>
                <a:lnTo>
                  <a:pt x="99191" y="10825"/>
                </a:lnTo>
                <a:lnTo>
                  <a:pt x="101235" y="675"/>
                </a:lnTo>
                <a:lnTo>
                  <a:pt x="101781" y="0"/>
                </a:lnTo>
                <a:lnTo>
                  <a:pt x="102727" y="11560"/>
                </a:lnTo>
                <a:lnTo>
                  <a:pt x="102828" y="25336"/>
                </a:lnTo>
                <a:lnTo>
                  <a:pt x="106239" y="38452"/>
                </a:lnTo>
                <a:lnTo>
                  <a:pt x="118685" y="70275"/>
                </a:lnTo>
                <a:lnTo>
                  <a:pt x="124843" y="85770"/>
                </a:lnTo>
                <a:lnTo>
                  <a:pt x="128949" y="97371"/>
                </a:lnTo>
                <a:lnTo>
                  <a:pt x="131686" y="106374"/>
                </a:lnTo>
                <a:lnTo>
                  <a:pt x="142147" y="148153"/>
                </a:lnTo>
                <a:lnTo>
                  <a:pt x="149114" y="179396"/>
                </a:lnTo>
                <a:lnTo>
                  <a:pt x="152749" y="196618"/>
                </a:lnTo>
                <a:lnTo>
                  <a:pt x="153903" y="214449"/>
                </a:lnTo>
                <a:lnTo>
                  <a:pt x="153402" y="232687"/>
                </a:lnTo>
                <a:lnTo>
                  <a:pt x="151798" y="251195"/>
                </a:lnTo>
                <a:lnTo>
                  <a:pt x="150729" y="266074"/>
                </a:lnTo>
                <a:lnTo>
                  <a:pt x="149540" y="289379"/>
                </a:lnTo>
                <a:lnTo>
                  <a:pt x="147954" y="299150"/>
                </a:lnTo>
                <a:lnTo>
                  <a:pt x="145626" y="308204"/>
                </a:lnTo>
                <a:lnTo>
                  <a:pt x="142804" y="316780"/>
                </a:lnTo>
                <a:lnTo>
                  <a:pt x="140923" y="326307"/>
                </a:lnTo>
                <a:lnTo>
                  <a:pt x="139669" y="336468"/>
                </a:lnTo>
                <a:lnTo>
                  <a:pt x="138832" y="347053"/>
                </a:lnTo>
                <a:lnTo>
                  <a:pt x="137005" y="355379"/>
                </a:lnTo>
                <a:lnTo>
                  <a:pt x="134517" y="362200"/>
                </a:lnTo>
                <a:lnTo>
                  <a:pt x="115331" y="400475"/>
                </a:lnTo>
                <a:lnTo>
                  <a:pt x="109908" y="410044"/>
                </a:lnTo>
                <a:lnTo>
                  <a:pt x="105022" y="417693"/>
                </a:lnTo>
                <a:lnTo>
                  <a:pt x="100494" y="424063"/>
                </a:lnTo>
                <a:lnTo>
                  <a:pt x="94936" y="429579"/>
                </a:lnTo>
                <a:lnTo>
                  <a:pt x="88691" y="434526"/>
                </a:lnTo>
                <a:lnTo>
                  <a:pt x="81988" y="439095"/>
                </a:lnTo>
                <a:lnTo>
                  <a:pt x="76249" y="443411"/>
                </a:lnTo>
                <a:lnTo>
                  <a:pt x="71153" y="447558"/>
                </a:lnTo>
                <a:lnTo>
                  <a:pt x="66485" y="451592"/>
                </a:lnTo>
                <a:lnTo>
                  <a:pt x="60834" y="454282"/>
                </a:lnTo>
                <a:lnTo>
                  <a:pt x="54526" y="456075"/>
                </a:lnTo>
                <a:lnTo>
                  <a:pt x="47781" y="457271"/>
                </a:lnTo>
                <a:lnTo>
                  <a:pt x="40744" y="458067"/>
                </a:lnTo>
                <a:lnTo>
                  <a:pt x="33513" y="458599"/>
                </a:lnTo>
                <a:lnTo>
                  <a:pt x="19975" y="459189"/>
                </a:lnTo>
                <a:lnTo>
                  <a:pt x="14587" y="459347"/>
                </a:lnTo>
                <a:lnTo>
                  <a:pt x="0" y="4482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83"/>
          <p:cNvSpPr/>
          <p:nvPr/>
        </p:nvSpPr>
        <p:spPr>
          <a:xfrm>
            <a:off x="6583680" y="4617719"/>
            <a:ext cx="169553" cy="388621"/>
          </a:xfrm>
          <a:custGeom>
            <a:avLst/>
            <a:gdLst/>
            <a:ahLst/>
            <a:cxnLst/>
            <a:rect l="0" t="0" r="0" b="0"/>
            <a:pathLst>
              <a:path w="169553" h="388621">
                <a:moveTo>
                  <a:pt x="0" y="0"/>
                </a:moveTo>
                <a:lnTo>
                  <a:pt x="6068" y="18204"/>
                </a:lnTo>
                <a:lnTo>
                  <a:pt x="9125" y="26106"/>
                </a:lnTo>
                <a:lnTo>
                  <a:pt x="12432" y="33914"/>
                </a:lnTo>
                <a:lnTo>
                  <a:pt x="15908" y="41659"/>
                </a:lnTo>
                <a:lnTo>
                  <a:pt x="18226" y="50633"/>
                </a:lnTo>
                <a:lnTo>
                  <a:pt x="19771" y="60426"/>
                </a:lnTo>
                <a:lnTo>
                  <a:pt x="20800" y="70764"/>
                </a:lnTo>
                <a:lnTo>
                  <a:pt x="21487" y="80196"/>
                </a:lnTo>
                <a:lnTo>
                  <a:pt x="21944" y="89024"/>
                </a:lnTo>
                <a:lnTo>
                  <a:pt x="22453" y="105607"/>
                </a:lnTo>
                <a:lnTo>
                  <a:pt x="22679" y="121443"/>
                </a:lnTo>
                <a:lnTo>
                  <a:pt x="24009" y="133032"/>
                </a:lnTo>
                <a:lnTo>
                  <a:pt x="26166" y="147108"/>
                </a:lnTo>
                <a:lnTo>
                  <a:pt x="28874" y="162842"/>
                </a:lnTo>
                <a:lnTo>
                  <a:pt x="30679" y="175872"/>
                </a:lnTo>
                <a:lnTo>
                  <a:pt x="31882" y="187098"/>
                </a:lnTo>
                <a:lnTo>
                  <a:pt x="32685" y="197122"/>
                </a:lnTo>
                <a:lnTo>
                  <a:pt x="33220" y="206345"/>
                </a:lnTo>
                <a:lnTo>
                  <a:pt x="33814" y="223366"/>
                </a:lnTo>
                <a:lnTo>
                  <a:pt x="34149" y="247228"/>
                </a:lnTo>
                <a:lnTo>
                  <a:pt x="32926" y="254989"/>
                </a:lnTo>
                <a:lnTo>
                  <a:pt x="30841" y="262703"/>
                </a:lnTo>
                <a:lnTo>
                  <a:pt x="28180" y="270385"/>
                </a:lnTo>
                <a:lnTo>
                  <a:pt x="25225" y="282308"/>
                </a:lnTo>
                <a:lnTo>
                  <a:pt x="23910" y="291841"/>
                </a:lnTo>
                <a:lnTo>
                  <a:pt x="23327" y="300311"/>
                </a:lnTo>
                <a:lnTo>
                  <a:pt x="22998" y="312219"/>
                </a:lnTo>
                <a:lnTo>
                  <a:pt x="22901" y="317723"/>
                </a:lnTo>
                <a:lnTo>
                  <a:pt x="24157" y="313416"/>
                </a:lnTo>
                <a:lnTo>
                  <a:pt x="38773" y="256201"/>
                </a:lnTo>
                <a:lnTo>
                  <a:pt x="43628" y="243191"/>
                </a:lnTo>
                <a:lnTo>
                  <a:pt x="49405" y="230707"/>
                </a:lnTo>
                <a:lnTo>
                  <a:pt x="55796" y="218575"/>
                </a:lnTo>
                <a:lnTo>
                  <a:pt x="61328" y="209217"/>
                </a:lnTo>
                <a:lnTo>
                  <a:pt x="66285" y="201708"/>
                </a:lnTo>
                <a:lnTo>
                  <a:pt x="70860" y="195432"/>
                </a:lnTo>
                <a:lnTo>
                  <a:pt x="75943" y="185072"/>
                </a:lnTo>
                <a:lnTo>
                  <a:pt x="77298" y="180531"/>
                </a:lnTo>
                <a:lnTo>
                  <a:pt x="79472" y="177504"/>
                </a:lnTo>
                <a:lnTo>
                  <a:pt x="82191" y="175486"/>
                </a:lnTo>
                <a:lnTo>
                  <a:pt x="85274" y="174141"/>
                </a:lnTo>
                <a:lnTo>
                  <a:pt x="88599" y="171974"/>
                </a:lnTo>
                <a:lnTo>
                  <a:pt x="92086" y="169260"/>
                </a:lnTo>
                <a:lnTo>
                  <a:pt x="95680" y="166180"/>
                </a:lnTo>
                <a:lnTo>
                  <a:pt x="99346" y="164127"/>
                </a:lnTo>
                <a:lnTo>
                  <a:pt x="103061" y="162758"/>
                </a:lnTo>
                <a:lnTo>
                  <a:pt x="106807" y="161845"/>
                </a:lnTo>
                <a:lnTo>
                  <a:pt x="111844" y="162507"/>
                </a:lnTo>
                <a:lnTo>
                  <a:pt x="117743" y="164218"/>
                </a:lnTo>
                <a:lnTo>
                  <a:pt x="133324" y="170022"/>
                </a:lnTo>
                <a:lnTo>
                  <a:pt x="137143" y="173038"/>
                </a:lnTo>
                <a:lnTo>
                  <a:pt x="142228" y="177589"/>
                </a:lnTo>
                <a:lnTo>
                  <a:pt x="148159" y="183163"/>
                </a:lnTo>
                <a:lnTo>
                  <a:pt x="152112" y="190689"/>
                </a:lnTo>
                <a:lnTo>
                  <a:pt x="154749" y="199516"/>
                </a:lnTo>
                <a:lnTo>
                  <a:pt x="156505" y="209211"/>
                </a:lnTo>
                <a:lnTo>
                  <a:pt x="158947" y="216944"/>
                </a:lnTo>
                <a:lnTo>
                  <a:pt x="161844" y="223370"/>
                </a:lnTo>
                <a:lnTo>
                  <a:pt x="165046" y="228923"/>
                </a:lnTo>
                <a:lnTo>
                  <a:pt x="167180" y="235165"/>
                </a:lnTo>
                <a:lnTo>
                  <a:pt x="168603" y="241867"/>
                </a:lnTo>
                <a:lnTo>
                  <a:pt x="169552" y="248875"/>
                </a:lnTo>
                <a:lnTo>
                  <a:pt x="168915" y="256087"/>
                </a:lnTo>
                <a:lnTo>
                  <a:pt x="167220" y="263434"/>
                </a:lnTo>
                <a:lnTo>
                  <a:pt x="164820" y="270873"/>
                </a:lnTo>
                <a:lnTo>
                  <a:pt x="164490" y="278372"/>
                </a:lnTo>
                <a:lnTo>
                  <a:pt x="165540" y="285911"/>
                </a:lnTo>
                <a:lnTo>
                  <a:pt x="167510" y="293478"/>
                </a:lnTo>
                <a:lnTo>
                  <a:pt x="167553" y="301062"/>
                </a:lnTo>
                <a:lnTo>
                  <a:pt x="166312" y="308658"/>
                </a:lnTo>
                <a:lnTo>
                  <a:pt x="164215" y="316262"/>
                </a:lnTo>
                <a:lnTo>
                  <a:pt x="161885" y="328098"/>
                </a:lnTo>
                <a:lnTo>
                  <a:pt x="160020" y="3886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84"/>
          <p:cNvSpPr/>
          <p:nvPr/>
        </p:nvSpPr>
        <p:spPr>
          <a:xfrm>
            <a:off x="6835140" y="4606289"/>
            <a:ext cx="57151" cy="377191"/>
          </a:xfrm>
          <a:custGeom>
            <a:avLst/>
            <a:gdLst/>
            <a:ahLst/>
            <a:cxnLst/>
            <a:rect l="0" t="0" r="0" b="0"/>
            <a:pathLst>
              <a:path w="57151" h="377191">
                <a:moveTo>
                  <a:pt x="0" y="0"/>
                </a:moveTo>
                <a:lnTo>
                  <a:pt x="12135" y="12136"/>
                </a:lnTo>
                <a:lnTo>
                  <a:pt x="15710" y="16981"/>
                </a:lnTo>
                <a:lnTo>
                  <a:pt x="18093" y="21481"/>
                </a:lnTo>
                <a:lnTo>
                  <a:pt x="19681" y="25751"/>
                </a:lnTo>
                <a:lnTo>
                  <a:pt x="21447" y="33882"/>
                </a:lnTo>
                <a:lnTo>
                  <a:pt x="21918" y="37828"/>
                </a:lnTo>
                <a:lnTo>
                  <a:pt x="23502" y="42999"/>
                </a:lnTo>
                <a:lnTo>
                  <a:pt x="25828" y="48986"/>
                </a:lnTo>
                <a:lnTo>
                  <a:pt x="28648" y="55517"/>
                </a:lnTo>
                <a:lnTo>
                  <a:pt x="31799" y="66222"/>
                </a:lnTo>
                <a:lnTo>
                  <a:pt x="35169" y="79708"/>
                </a:lnTo>
                <a:lnTo>
                  <a:pt x="38686" y="95049"/>
                </a:lnTo>
                <a:lnTo>
                  <a:pt x="42300" y="109086"/>
                </a:lnTo>
                <a:lnTo>
                  <a:pt x="45981" y="122254"/>
                </a:lnTo>
                <a:lnTo>
                  <a:pt x="49703" y="134843"/>
                </a:lnTo>
                <a:lnTo>
                  <a:pt x="52185" y="152125"/>
                </a:lnTo>
                <a:lnTo>
                  <a:pt x="53840" y="172537"/>
                </a:lnTo>
                <a:lnTo>
                  <a:pt x="54943" y="195035"/>
                </a:lnTo>
                <a:lnTo>
                  <a:pt x="56169" y="243739"/>
                </a:lnTo>
                <a:lnTo>
                  <a:pt x="57150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85"/>
          <p:cNvSpPr/>
          <p:nvPr/>
        </p:nvSpPr>
        <p:spPr>
          <a:xfrm>
            <a:off x="6777990" y="4766378"/>
            <a:ext cx="228601" cy="34223"/>
          </a:xfrm>
          <a:custGeom>
            <a:avLst/>
            <a:gdLst/>
            <a:ahLst/>
            <a:cxnLst/>
            <a:rect l="0" t="0" r="0" b="0"/>
            <a:pathLst>
              <a:path w="228601" h="34223">
                <a:moveTo>
                  <a:pt x="0" y="34222"/>
                </a:moveTo>
                <a:lnTo>
                  <a:pt x="15908" y="34222"/>
                </a:lnTo>
                <a:lnTo>
                  <a:pt x="19495" y="32951"/>
                </a:lnTo>
                <a:lnTo>
                  <a:pt x="23156" y="30835"/>
                </a:lnTo>
                <a:lnTo>
                  <a:pt x="26867" y="28154"/>
                </a:lnTo>
                <a:lnTo>
                  <a:pt x="30612" y="26366"/>
                </a:lnTo>
                <a:lnTo>
                  <a:pt x="34377" y="25174"/>
                </a:lnTo>
                <a:lnTo>
                  <a:pt x="38159" y="24380"/>
                </a:lnTo>
                <a:lnTo>
                  <a:pt x="43219" y="22581"/>
                </a:lnTo>
                <a:lnTo>
                  <a:pt x="49132" y="20111"/>
                </a:lnTo>
                <a:lnTo>
                  <a:pt x="55615" y="17194"/>
                </a:lnTo>
                <a:lnTo>
                  <a:pt x="62476" y="15250"/>
                </a:lnTo>
                <a:lnTo>
                  <a:pt x="69590" y="13954"/>
                </a:lnTo>
                <a:lnTo>
                  <a:pt x="76873" y="13090"/>
                </a:lnTo>
                <a:lnTo>
                  <a:pt x="84269" y="11243"/>
                </a:lnTo>
                <a:lnTo>
                  <a:pt x="91740" y="8743"/>
                </a:lnTo>
                <a:lnTo>
                  <a:pt x="99259" y="5806"/>
                </a:lnTo>
                <a:lnTo>
                  <a:pt x="106813" y="3847"/>
                </a:lnTo>
                <a:lnTo>
                  <a:pt x="114388" y="2542"/>
                </a:lnTo>
                <a:lnTo>
                  <a:pt x="121978" y="1672"/>
                </a:lnTo>
                <a:lnTo>
                  <a:pt x="130849" y="1092"/>
                </a:lnTo>
                <a:lnTo>
                  <a:pt x="140572" y="705"/>
                </a:lnTo>
                <a:lnTo>
                  <a:pt x="162807" y="275"/>
                </a:lnTo>
                <a:lnTo>
                  <a:pt x="208313" y="0"/>
                </a:lnTo>
                <a:lnTo>
                  <a:pt x="228600" y="113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86"/>
          <p:cNvSpPr/>
          <p:nvPr/>
        </p:nvSpPr>
        <p:spPr>
          <a:xfrm>
            <a:off x="6574508" y="5121249"/>
            <a:ext cx="214912" cy="222688"/>
          </a:xfrm>
          <a:custGeom>
            <a:avLst/>
            <a:gdLst/>
            <a:ahLst/>
            <a:cxnLst/>
            <a:rect l="0" t="0" r="0" b="0"/>
            <a:pathLst>
              <a:path w="214912" h="222688">
                <a:moveTo>
                  <a:pt x="134901" y="22251"/>
                </a:moveTo>
                <a:lnTo>
                  <a:pt x="118993" y="6341"/>
                </a:lnTo>
                <a:lnTo>
                  <a:pt x="115406" y="4024"/>
                </a:lnTo>
                <a:lnTo>
                  <a:pt x="111745" y="2480"/>
                </a:lnTo>
                <a:lnTo>
                  <a:pt x="108033" y="1450"/>
                </a:lnTo>
                <a:lnTo>
                  <a:pt x="104289" y="764"/>
                </a:lnTo>
                <a:lnTo>
                  <a:pt x="100524" y="306"/>
                </a:lnTo>
                <a:lnTo>
                  <a:pt x="96743" y="0"/>
                </a:lnTo>
                <a:lnTo>
                  <a:pt x="94222" y="1067"/>
                </a:lnTo>
                <a:lnTo>
                  <a:pt x="92542" y="3049"/>
                </a:lnTo>
                <a:lnTo>
                  <a:pt x="91422" y="5639"/>
                </a:lnTo>
                <a:lnTo>
                  <a:pt x="88135" y="8636"/>
                </a:lnTo>
                <a:lnTo>
                  <a:pt x="83404" y="11904"/>
                </a:lnTo>
                <a:lnTo>
                  <a:pt x="77709" y="15353"/>
                </a:lnTo>
                <a:lnTo>
                  <a:pt x="72643" y="18922"/>
                </a:lnTo>
                <a:lnTo>
                  <a:pt x="67996" y="22572"/>
                </a:lnTo>
                <a:lnTo>
                  <a:pt x="63628" y="26275"/>
                </a:lnTo>
                <a:lnTo>
                  <a:pt x="59445" y="30013"/>
                </a:lnTo>
                <a:lnTo>
                  <a:pt x="51413" y="37554"/>
                </a:lnTo>
                <a:lnTo>
                  <a:pt x="32075" y="56549"/>
                </a:lnTo>
                <a:lnTo>
                  <a:pt x="28250" y="60356"/>
                </a:lnTo>
                <a:lnTo>
                  <a:pt x="24431" y="66704"/>
                </a:lnTo>
                <a:lnTo>
                  <a:pt x="20615" y="74746"/>
                </a:lnTo>
                <a:lnTo>
                  <a:pt x="16800" y="83918"/>
                </a:lnTo>
                <a:lnTo>
                  <a:pt x="12988" y="93842"/>
                </a:lnTo>
                <a:lnTo>
                  <a:pt x="5364" y="115029"/>
                </a:lnTo>
                <a:lnTo>
                  <a:pt x="2823" y="124743"/>
                </a:lnTo>
                <a:lnTo>
                  <a:pt x="1129" y="133759"/>
                </a:lnTo>
                <a:lnTo>
                  <a:pt x="0" y="142309"/>
                </a:lnTo>
                <a:lnTo>
                  <a:pt x="517" y="150550"/>
                </a:lnTo>
                <a:lnTo>
                  <a:pt x="2132" y="158583"/>
                </a:lnTo>
                <a:lnTo>
                  <a:pt x="4478" y="166479"/>
                </a:lnTo>
                <a:lnTo>
                  <a:pt x="6043" y="173013"/>
                </a:lnTo>
                <a:lnTo>
                  <a:pt x="7086" y="178639"/>
                </a:lnTo>
                <a:lnTo>
                  <a:pt x="7781" y="183659"/>
                </a:lnTo>
                <a:lnTo>
                  <a:pt x="9514" y="188276"/>
                </a:lnTo>
                <a:lnTo>
                  <a:pt x="11941" y="192624"/>
                </a:lnTo>
                <a:lnTo>
                  <a:pt x="14827" y="196793"/>
                </a:lnTo>
                <a:lnTo>
                  <a:pt x="18022" y="200842"/>
                </a:lnTo>
                <a:lnTo>
                  <a:pt x="21422" y="204811"/>
                </a:lnTo>
                <a:lnTo>
                  <a:pt x="24958" y="208728"/>
                </a:lnTo>
                <a:lnTo>
                  <a:pt x="28586" y="211339"/>
                </a:lnTo>
                <a:lnTo>
                  <a:pt x="32275" y="213079"/>
                </a:lnTo>
                <a:lnTo>
                  <a:pt x="36004" y="214239"/>
                </a:lnTo>
                <a:lnTo>
                  <a:pt x="39760" y="216283"/>
                </a:lnTo>
                <a:lnTo>
                  <a:pt x="43533" y="218916"/>
                </a:lnTo>
                <a:lnTo>
                  <a:pt x="47319" y="221941"/>
                </a:lnTo>
                <a:lnTo>
                  <a:pt x="51113" y="222687"/>
                </a:lnTo>
                <a:lnTo>
                  <a:pt x="54913" y="221915"/>
                </a:lnTo>
                <a:lnTo>
                  <a:pt x="58716" y="220130"/>
                </a:lnTo>
                <a:lnTo>
                  <a:pt x="62520" y="218940"/>
                </a:lnTo>
                <a:lnTo>
                  <a:pt x="66328" y="218147"/>
                </a:lnTo>
                <a:lnTo>
                  <a:pt x="70136" y="217618"/>
                </a:lnTo>
                <a:lnTo>
                  <a:pt x="73945" y="215996"/>
                </a:lnTo>
                <a:lnTo>
                  <a:pt x="77754" y="213644"/>
                </a:lnTo>
                <a:lnTo>
                  <a:pt x="81563" y="210806"/>
                </a:lnTo>
                <a:lnTo>
                  <a:pt x="85373" y="207644"/>
                </a:lnTo>
                <a:lnTo>
                  <a:pt x="89182" y="204267"/>
                </a:lnTo>
                <a:lnTo>
                  <a:pt x="96801" y="197126"/>
                </a:lnTo>
                <a:lnTo>
                  <a:pt x="115851" y="178410"/>
                </a:lnTo>
                <a:lnTo>
                  <a:pt x="119662" y="170807"/>
                </a:lnTo>
                <a:lnTo>
                  <a:pt x="123472" y="160658"/>
                </a:lnTo>
                <a:lnTo>
                  <a:pt x="127281" y="148812"/>
                </a:lnTo>
                <a:lnTo>
                  <a:pt x="131092" y="138375"/>
                </a:lnTo>
                <a:lnTo>
                  <a:pt x="134901" y="128877"/>
                </a:lnTo>
                <a:lnTo>
                  <a:pt x="138711" y="120005"/>
                </a:lnTo>
                <a:lnTo>
                  <a:pt x="141251" y="112820"/>
                </a:lnTo>
                <a:lnTo>
                  <a:pt x="142945" y="106760"/>
                </a:lnTo>
                <a:lnTo>
                  <a:pt x="144074" y="101450"/>
                </a:lnTo>
                <a:lnTo>
                  <a:pt x="144826" y="91560"/>
                </a:lnTo>
                <a:lnTo>
                  <a:pt x="145329" y="78617"/>
                </a:lnTo>
                <a:lnTo>
                  <a:pt x="146314" y="23500"/>
                </a:lnTo>
                <a:lnTo>
                  <a:pt x="149711" y="29580"/>
                </a:lnTo>
                <a:lnTo>
                  <a:pt x="152394" y="34756"/>
                </a:lnTo>
                <a:lnTo>
                  <a:pt x="155453" y="42018"/>
                </a:lnTo>
                <a:lnTo>
                  <a:pt x="158763" y="50669"/>
                </a:lnTo>
                <a:lnTo>
                  <a:pt x="165827" y="70441"/>
                </a:lnTo>
                <a:lnTo>
                  <a:pt x="173199" y="91928"/>
                </a:lnTo>
                <a:lnTo>
                  <a:pt x="175674" y="102992"/>
                </a:lnTo>
                <a:lnTo>
                  <a:pt x="177323" y="114178"/>
                </a:lnTo>
                <a:lnTo>
                  <a:pt x="178423" y="125446"/>
                </a:lnTo>
                <a:lnTo>
                  <a:pt x="180426" y="134227"/>
                </a:lnTo>
                <a:lnTo>
                  <a:pt x="183031" y="141352"/>
                </a:lnTo>
                <a:lnTo>
                  <a:pt x="186038" y="147371"/>
                </a:lnTo>
                <a:lnTo>
                  <a:pt x="188042" y="152655"/>
                </a:lnTo>
                <a:lnTo>
                  <a:pt x="189379" y="157447"/>
                </a:lnTo>
                <a:lnTo>
                  <a:pt x="190270" y="161911"/>
                </a:lnTo>
                <a:lnTo>
                  <a:pt x="192134" y="166158"/>
                </a:lnTo>
                <a:lnTo>
                  <a:pt x="194647" y="170259"/>
                </a:lnTo>
                <a:lnTo>
                  <a:pt x="201736" y="179898"/>
                </a:lnTo>
                <a:lnTo>
                  <a:pt x="203588" y="180689"/>
                </a:lnTo>
                <a:lnTo>
                  <a:pt x="206092" y="181216"/>
                </a:lnTo>
                <a:lnTo>
                  <a:pt x="214911" y="1822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87"/>
          <p:cNvSpPr/>
          <p:nvPr/>
        </p:nvSpPr>
        <p:spPr>
          <a:xfrm>
            <a:off x="6812280" y="5086557"/>
            <a:ext cx="137161" cy="181739"/>
          </a:xfrm>
          <a:custGeom>
            <a:avLst/>
            <a:gdLst/>
            <a:ahLst/>
            <a:cxnLst/>
            <a:rect l="0" t="0" r="0" b="0"/>
            <a:pathLst>
              <a:path w="137161" h="181739">
                <a:moveTo>
                  <a:pt x="0" y="22652"/>
                </a:moveTo>
                <a:lnTo>
                  <a:pt x="0" y="40855"/>
                </a:lnTo>
                <a:lnTo>
                  <a:pt x="1270" y="48758"/>
                </a:lnTo>
                <a:lnTo>
                  <a:pt x="3386" y="56566"/>
                </a:lnTo>
                <a:lnTo>
                  <a:pt x="6068" y="64311"/>
                </a:lnTo>
                <a:lnTo>
                  <a:pt x="9125" y="78365"/>
                </a:lnTo>
                <a:lnTo>
                  <a:pt x="12432" y="96624"/>
                </a:lnTo>
                <a:lnTo>
                  <a:pt x="18226" y="132999"/>
                </a:lnTo>
                <a:lnTo>
                  <a:pt x="19771" y="144477"/>
                </a:lnTo>
                <a:lnTo>
                  <a:pt x="20800" y="153399"/>
                </a:lnTo>
                <a:lnTo>
                  <a:pt x="21487" y="160617"/>
                </a:lnTo>
                <a:lnTo>
                  <a:pt x="21944" y="166699"/>
                </a:lnTo>
                <a:lnTo>
                  <a:pt x="22679" y="179517"/>
                </a:lnTo>
                <a:lnTo>
                  <a:pt x="24009" y="180569"/>
                </a:lnTo>
                <a:lnTo>
                  <a:pt x="26166" y="181270"/>
                </a:lnTo>
                <a:lnTo>
                  <a:pt x="28874" y="181738"/>
                </a:lnTo>
                <a:lnTo>
                  <a:pt x="29409" y="180780"/>
                </a:lnTo>
                <a:lnTo>
                  <a:pt x="28496" y="178870"/>
                </a:lnTo>
                <a:lnTo>
                  <a:pt x="26617" y="176328"/>
                </a:lnTo>
                <a:lnTo>
                  <a:pt x="25365" y="173363"/>
                </a:lnTo>
                <a:lnTo>
                  <a:pt x="24529" y="170116"/>
                </a:lnTo>
                <a:lnTo>
                  <a:pt x="23973" y="166681"/>
                </a:lnTo>
                <a:lnTo>
                  <a:pt x="24871" y="160582"/>
                </a:lnTo>
                <a:lnTo>
                  <a:pt x="26741" y="152705"/>
                </a:lnTo>
                <a:lnTo>
                  <a:pt x="29257" y="143645"/>
                </a:lnTo>
                <a:lnTo>
                  <a:pt x="32204" y="129984"/>
                </a:lnTo>
                <a:lnTo>
                  <a:pt x="38866" y="94485"/>
                </a:lnTo>
                <a:lnTo>
                  <a:pt x="41151" y="79431"/>
                </a:lnTo>
                <a:lnTo>
                  <a:pt x="42674" y="66855"/>
                </a:lnTo>
                <a:lnTo>
                  <a:pt x="43689" y="55931"/>
                </a:lnTo>
                <a:lnTo>
                  <a:pt x="45636" y="47378"/>
                </a:lnTo>
                <a:lnTo>
                  <a:pt x="48204" y="40406"/>
                </a:lnTo>
                <a:lnTo>
                  <a:pt x="51185" y="34488"/>
                </a:lnTo>
                <a:lnTo>
                  <a:pt x="54443" y="29273"/>
                </a:lnTo>
                <a:lnTo>
                  <a:pt x="57885" y="24526"/>
                </a:lnTo>
                <a:lnTo>
                  <a:pt x="61450" y="20091"/>
                </a:lnTo>
                <a:lnTo>
                  <a:pt x="65097" y="15865"/>
                </a:lnTo>
                <a:lnTo>
                  <a:pt x="68798" y="11778"/>
                </a:lnTo>
                <a:lnTo>
                  <a:pt x="72535" y="7783"/>
                </a:lnTo>
                <a:lnTo>
                  <a:pt x="76297" y="5119"/>
                </a:lnTo>
                <a:lnTo>
                  <a:pt x="80074" y="3344"/>
                </a:lnTo>
                <a:lnTo>
                  <a:pt x="89194" y="494"/>
                </a:lnTo>
                <a:lnTo>
                  <a:pt x="91213" y="260"/>
                </a:lnTo>
                <a:lnTo>
                  <a:pt x="93829" y="104"/>
                </a:lnTo>
                <a:lnTo>
                  <a:pt x="96843" y="0"/>
                </a:lnTo>
                <a:lnTo>
                  <a:pt x="100122" y="1201"/>
                </a:lnTo>
                <a:lnTo>
                  <a:pt x="103577" y="3271"/>
                </a:lnTo>
                <a:lnTo>
                  <a:pt x="107151" y="5922"/>
                </a:lnTo>
                <a:lnTo>
                  <a:pt x="110805" y="8959"/>
                </a:lnTo>
                <a:lnTo>
                  <a:pt x="114509" y="12253"/>
                </a:lnTo>
                <a:lnTo>
                  <a:pt x="118249" y="15720"/>
                </a:lnTo>
                <a:lnTo>
                  <a:pt x="120743" y="19301"/>
                </a:lnTo>
                <a:lnTo>
                  <a:pt x="122406" y="22958"/>
                </a:lnTo>
                <a:lnTo>
                  <a:pt x="123513" y="26666"/>
                </a:lnTo>
                <a:lnTo>
                  <a:pt x="125522" y="30408"/>
                </a:lnTo>
                <a:lnTo>
                  <a:pt x="128132" y="34173"/>
                </a:lnTo>
                <a:lnTo>
                  <a:pt x="131141" y="37953"/>
                </a:lnTo>
                <a:lnTo>
                  <a:pt x="133147" y="45552"/>
                </a:lnTo>
                <a:lnTo>
                  <a:pt x="134485" y="55699"/>
                </a:lnTo>
                <a:lnTo>
                  <a:pt x="137160" y="1712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88"/>
          <p:cNvSpPr/>
          <p:nvPr/>
        </p:nvSpPr>
        <p:spPr>
          <a:xfrm>
            <a:off x="7029450" y="5052059"/>
            <a:ext cx="125555" cy="491492"/>
          </a:xfrm>
          <a:custGeom>
            <a:avLst/>
            <a:gdLst/>
            <a:ahLst/>
            <a:cxnLst/>
            <a:rect l="0" t="0" r="0" b="0"/>
            <a:pathLst>
              <a:path w="125555" h="491492">
                <a:moveTo>
                  <a:pt x="80009" y="0"/>
                </a:moveTo>
                <a:lnTo>
                  <a:pt x="67874" y="0"/>
                </a:lnTo>
                <a:lnTo>
                  <a:pt x="64299" y="1270"/>
                </a:lnTo>
                <a:lnTo>
                  <a:pt x="61916" y="3387"/>
                </a:lnTo>
                <a:lnTo>
                  <a:pt x="57998" y="9126"/>
                </a:lnTo>
                <a:lnTo>
                  <a:pt x="55175" y="12434"/>
                </a:lnTo>
                <a:lnTo>
                  <a:pt x="52023" y="15909"/>
                </a:lnTo>
                <a:lnTo>
                  <a:pt x="48652" y="20767"/>
                </a:lnTo>
                <a:lnTo>
                  <a:pt x="45135" y="26544"/>
                </a:lnTo>
                <a:lnTo>
                  <a:pt x="41519" y="32937"/>
                </a:lnTo>
                <a:lnTo>
                  <a:pt x="30729" y="53585"/>
                </a:lnTo>
                <a:lnTo>
                  <a:pt x="24296" y="66204"/>
                </a:lnTo>
                <a:lnTo>
                  <a:pt x="18737" y="78426"/>
                </a:lnTo>
                <a:lnTo>
                  <a:pt x="13761" y="90384"/>
                </a:lnTo>
                <a:lnTo>
                  <a:pt x="9174" y="102166"/>
                </a:lnTo>
                <a:lnTo>
                  <a:pt x="6115" y="112561"/>
                </a:lnTo>
                <a:lnTo>
                  <a:pt x="4077" y="122031"/>
                </a:lnTo>
                <a:lnTo>
                  <a:pt x="2717" y="130884"/>
                </a:lnTo>
                <a:lnTo>
                  <a:pt x="3081" y="140596"/>
                </a:lnTo>
                <a:lnTo>
                  <a:pt x="4594" y="150881"/>
                </a:lnTo>
                <a:lnTo>
                  <a:pt x="10080" y="176560"/>
                </a:lnTo>
                <a:lnTo>
                  <a:pt x="11800" y="178667"/>
                </a:lnTo>
                <a:lnTo>
                  <a:pt x="14216" y="180072"/>
                </a:lnTo>
                <a:lnTo>
                  <a:pt x="17098" y="181008"/>
                </a:lnTo>
                <a:lnTo>
                  <a:pt x="19018" y="180362"/>
                </a:lnTo>
                <a:lnTo>
                  <a:pt x="20298" y="178662"/>
                </a:lnTo>
                <a:lnTo>
                  <a:pt x="21152" y="176258"/>
                </a:lnTo>
                <a:lnTo>
                  <a:pt x="22991" y="173385"/>
                </a:lnTo>
                <a:lnTo>
                  <a:pt x="25487" y="170200"/>
                </a:lnTo>
                <a:lnTo>
                  <a:pt x="28422" y="166807"/>
                </a:lnTo>
                <a:lnTo>
                  <a:pt x="31647" y="163275"/>
                </a:lnTo>
                <a:lnTo>
                  <a:pt x="38619" y="155964"/>
                </a:lnTo>
                <a:lnTo>
                  <a:pt x="40985" y="150966"/>
                </a:lnTo>
                <a:lnTo>
                  <a:pt x="43615" y="138640"/>
                </a:lnTo>
                <a:lnTo>
                  <a:pt x="45587" y="130526"/>
                </a:lnTo>
                <a:lnTo>
                  <a:pt x="48171" y="121308"/>
                </a:lnTo>
                <a:lnTo>
                  <a:pt x="54430" y="100905"/>
                </a:lnTo>
                <a:lnTo>
                  <a:pt x="61444" y="79137"/>
                </a:lnTo>
                <a:lnTo>
                  <a:pt x="65092" y="66728"/>
                </a:lnTo>
                <a:lnTo>
                  <a:pt x="72533" y="39394"/>
                </a:lnTo>
                <a:lnTo>
                  <a:pt x="75025" y="28803"/>
                </a:lnTo>
                <a:lnTo>
                  <a:pt x="77795" y="13648"/>
                </a:lnTo>
                <a:lnTo>
                  <a:pt x="79816" y="1199"/>
                </a:lnTo>
                <a:lnTo>
                  <a:pt x="79993" y="16014"/>
                </a:lnTo>
                <a:lnTo>
                  <a:pt x="83808" y="30997"/>
                </a:lnTo>
                <a:lnTo>
                  <a:pt x="98208" y="81510"/>
                </a:lnTo>
                <a:lnTo>
                  <a:pt x="103572" y="102600"/>
                </a:lnTo>
                <a:lnTo>
                  <a:pt x="107148" y="119200"/>
                </a:lnTo>
                <a:lnTo>
                  <a:pt x="109532" y="132807"/>
                </a:lnTo>
                <a:lnTo>
                  <a:pt x="112391" y="144418"/>
                </a:lnTo>
                <a:lnTo>
                  <a:pt x="115567" y="154699"/>
                </a:lnTo>
                <a:lnTo>
                  <a:pt x="118955" y="164093"/>
                </a:lnTo>
                <a:lnTo>
                  <a:pt x="121213" y="172896"/>
                </a:lnTo>
                <a:lnTo>
                  <a:pt x="122718" y="181304"/>
                </a:lnTo>
                <a:lnTo>
                  <a:pt x="123721" y="189450"/>
                </a:lnTo>
                <a:lnTo>
                  <a:pt x="124391" y="203770"/>
                </a:lnTo>
                <a:lnTo>
                  <a:pt x="125333" y="262589"/>
                </a:lnTo>
                <a:lnTo>
                  <a:pt x="125554" y="297470"/>
                </a:lnTo>
                <a:lnTo>
                  <a:pt x="124342" y="315154"/>
                </a:lnTo>
                <a:lnTo>
                  <a:pt x="122264" y="333292"/>
                </a:lnTo>
                <a:lnTo>
                  <a:pt x="119610" y="351735"/>
                </a:lnTo>
                <a:lnTo>
                  <a:pt x="115300" y="367840"/>
                </a:lnTo>
                <a:lnTo>
                  <a:pt x="109887" y="382387"/>
                </a:lnTo>
                <a:lnTo>
                  <a:pt x="98369" y="407440"/>
                </a:lnTo>
                <a:lnTo>
                  <a:pt x="89016" y="427041"/>
                </a:lnTo>
                <a:lnTo>
                  <a:pt x="84744" y="434554"/>
                </a:lnTo>
                <a:lnTo>
                  <a:pt x="80626" y="440833"/>
                </a:lnTo>
                <a:lnTo>
                  <a:pt x="76610" y="446289"/>
                </a:lnTo>
                <a:lnTo>
                  <a:pt x="72663" y="451196"/>
                </a:lnTo>
                <a:lnTo>
                  <a:pt x="68762" y="455737"/>
                </a:lnTo>
                <a:lnTo>
                  <a:pt x="64892" y="460035"/>
                </a:lnTo>
                <a:lnTo>
                  <a:pt x="59771" y="464170"/>
                </a:lnTo>
                <a:lnTo>
                  <a:pt x="53817" y="468197"/>
                </a:lnTo>
                <a:lnTo>
                  <a:pt x="47308" y="472151"/>
                </a:lnTo>
                <a:lnTo>
                  <a:pt x="41699" y="474788"/>
                </a:lnTo>
                <a:lnTo>
                  <a:pt x="36689" y="476545"/>
                </a:lnTo>
                <a:lnTo>
                  <a:pt x="32079" y="477717"/>
                </a:lnTo>
                <a:lnTo>
                  <a:pt x="26465" y="478498"/>
                </a:lnTo>
                <a:lnTo>
                  <a:pt x="20184" y="479019"/>
                </a:lnTo>
                <a:lnTo>
                  <a:pt x="0" y="4914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89"/>
          <p:cNvSpPr/>
          <p:nvPr/>
        </p:nvSpPr>
        <p:spPr>
          <a:xfrm>
            <a:off x="6903719" y="5120639"/>
            <a:ext cx="22391" cy="171451"/>
          </a:xfrm>
          <a:custGeom>
            <a:avLst/>
            <a:gdLst/>
            <a:ahLst/>
            <a:cxnLst/>
            <a:rect l="0" t="0" r="0" b="0"/>
            <a:pathLst>
              <a:path w="22391" h="171451">
                <a:moveTo>
                  <a:pt x="11431" y="0"/>
                </a:moveTo>
                <a:lnTo>
                  <a:pt x="11431" y="12136"/>
                </a:lnTo>
                <a:lnTo>
                  <a:pt x="12701" y="18251"/>
                </a:lnTo>
                <a:lnTo>
                  <a:pt x="14817" y="24867"/>
                </a:lnTo>
                <a:lnTo>
                  <a:pt x="17498" y="31818"/>
                </a:lnTo>
                <a:lnTo>
                  <a:pt x="19286" y="42803"/>
                </a:lnTo>
                <a:lnTo>
                  <a:pt x="20477" y="56475"/>
                </a:lnTo>
                <a:lnTo>
                  <a:pt x="21801" y="84790"/>
                </a:lnTo>
                <a:lnTo>
                  <a:pt x="22390" y="105841"/>
                </a:lnTo>
                <a:lnTo>
                  <a:pt x="21277" y="113741"/>
                </a:lnTo>
                <a:lnTo>
                  <a:pt x="19265" y="120278"/>
                </a:lnTo>
                <a:lnTo>
                  <a:pt x="16653" y="125905"/>
                </a:lnTo>
                <a:lnTo>
                  <a:pt x="14912" y="132197"/>
                </a:lnTo>
                <a:lnTo>
                  <a:pt x="13751" y="138932"/>
                </a:lnTo>
                <a:lnTo>
                  <a:pt x="12978" y="145961"/>
                </a:lnTo>
                <a:lnTo>
                  <a:pt x="11192" y="150648"/>
                </a:lnTo>
                <a:lnTo>
                  <a:pt x="8731" y="153772"/>
                </a:lnTo>
                <a:lnTo>
                  <a:pt x="5822" y="155855"/>
                </a:lnTo>
                <a:lnTo>
                  <a:pt x="3881" y="158513"/>
                </a:lnTo>
                <a:lnTo>
                  <a:pt x="2588" y="161556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90"/>
          <p:cNvSpPr/>
          <p:nvPr/>
        </p:nvSpPr>
        <p:spPr>
          <a:xfrm>
            <a:off x="7189469" y="4892039"/>
            <a:ext cx="22862" cy="342901"/>
          </a:xfrm>
          <a:custGeom>
            <a:avLst/>
            <a:gdLst/>
            <a:ahLst/>
            <a:cxnLst/>
            <a:rect l="0" t="0" r="0" b="0"/>
            <a:pathLst>
              <a:path w="22862" h="342901">
                <a:moveTo>
                  <a:pt x="0" y="0"/>
                </a:moveTo>
                <a:lnTo>
                  <a:pt x="0" y="97330"/>
                </a:lnTo>
                <a:lnTo>
                  <a:pt x="1271" y="118226"/>
                </a:lnTo>
                <a:lnTo>
                  <a:pt x="3388" y="135968"/>
                </a:lnTo>
                <a:lnTo>
                  <a:pt x="6069" y="151605"/>
                </a:lnTo>
                <a:lnTo>
                  <a:pt x="7856" y="172191"/>
                </a:lnTo>
                <a:lnTo>
                  <a:pt x="9048" y="196074"/>
                </a:lnTo>
                <a:lnTo>
                  <a:pt x="9842" y="222156"/>
                </a:lnTo>
                <a:lnTo>
                  <a:pt x="11641" y="240814"/>
                </a:lnTo>
                <a:lnTo>
                  <a:pt x="14112" y="254523"/>
                </a:lnTo>
                <a:lnTo>
                  <a:pt x="17028" y="264932"/>
                </a:lnTo>
                <a:lnTo>
                  <a:pt x="18972" y="274411"/>
                </a:lnTo>
                <a:lnTo>
                  <a:pt x="20268" y="283271"/>
                </a:lnTo>
                <a:lnTo>
                  <a:pt x="21132" y="291718"/>
                </a:lnTo>
                <a:lnTo>
                  <a:pt x="21709" y="298618"/>
                </a:lnTo>
                <a:lnTo>
                  <a:pt x="22093" y="304489"/>
                </a:lnTo>
                <a:lnTo>
                  <a:pt x="22519" y="314399"/>
                </a:lnTo>
                <a:lnTo>
                  <a:pt x="22633" y="318819"/>
                </a:lnTo>
                <a:lnTo>
                  <a:pt x="22861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91"/>
          <p:cNvSpPr/>
          <p:nvPr/>
        </p:nvSpPr>
        <p:spPr>
          <a:xfrm>
            <a:off x="7246619" y="5041336"/>
            <a:ext cx="205741" cy="180465"/>
          </a:xfrm>
          <a:custGeom>
            <a:avLst/>
            <a:gdLst/>
            <a:ahLst/>
            <a:cxnLst/>
            <a:rect l="0" t="0" r="0" b="0"/>
            <a:pathLst>
              <a:path w="205741" h="180465">
                <a:moveTo>
                  <a:pt x="0" y="90733"/>
                </a:moveTo>
                <a:lnTo>
                  <a:pt x="6069" y="96801"/>
                </a:lnTo>
                <a:lnTo>
                  <a:pt x="9125" y="97319"/>
                </a:lnTo>
                <a:lnTo>
                  <a:pt x="12434" y="96394"/>
                </a:lnTo>
                <a:lnTo>
                  <a:pt x="15909" y="94507"/>
                </a:lnTo>
                <a:lnTo>
                  <a:pt x="32936" y="85783"/>
                </a:lnTo>
                <a:lnTo>
                  <a:pt x="38468" y="83624"/>
                </a:lnTo>
                <a:lnTo>
                  <a:pt x="43425" y="82184"/>
                </a:lnTo>
                <a:lnTo>
                  <a:pt x="48000" y="81224"/>
                </a:lnTo>
                <a:lnTo>
                  <a:pt x="52321" y="79313"/>
                </a:lnTo>
                <a:lnTo>
                  <a:pt x="56470" y="76770"/>
                </a:lnTo>
                <a:lnTo>
                  <a:pt x="60507" y="73805"/>
                </a:lnTo>
                <a:lnTo>
                  <a:pt x="64468" y="71827"/>
                </a:lnTo>
                <a:lnTo>
                  <a:pt x="68379" y="70509"/>
                </a:lnTo>
                <a:lnTo>
                  <a:pt x="72256" y="69631"/>
                </a:lnTo>
                <a:lnTo>
                  <a:pt x="76111" y="67775"/>
                </a:lnTo>
                <a:lnTo>
                  <a:pt x="79951" y="65268"/>
                </a:lnTo>
                <a:lnTo>
                  <a:pt x="83781" y="62326"/>
                </a:lnTo>
                <a:lnTo>
                  <a:pt x="87604" y="60365"/>
                </a:lnTo>
                <a:lnTo>
                  <a:pt x="91423" y="59058"/>
                </a:lnTo>
                <a:lnTo>
                  <a:pt x="95239" y="58186"/>
                </a:lnTo>
                <a:lnTo>
                  <a:pt x="99053" y="56336"/>
                </a:lnTo>
                <a:lnTo>
                  <a:pt x="102865" y="53832"/>
                </a:lnTo>
                <a:lnTo>
                  <a:pt x="106677" y="50892"/>
                </a:lnTo>
                <a:lnTo>
                  <a:pt x="110489" y="46392"/>
                </a:lnTo>
                <a:lnTo>
                  <a:pt x="114299" y="40853"/>
                </a:lnTo>
                <a:lnTo>
                  <a:pt x="118109" y="34620"/>
                </a:lnTo>
                <a:lnTo>
                  <a:pt x="120650" y="29194"/>
                </a:lnTo>
                <a:lnTo>
                  <a:pt x="122343" y="24307"/>
                </a:lnTo>
                <a:lnTo>
                  <a:pt x="123472" y="19779"/>
                </a:lnTo>
                <a:lnTo>
                  <a:pt x="122955" y="15490"/>
                </a:lnTo>
                <a:lnTo>
                  <a:pt x="121340" y="11362"/>
                </a:lnTo>
                <a:lnTo>
                  <a:pt x="118994" y="7339"/>
                </a:lnTo>
                <a:lnTo>
                  <a:pt x="116159" y="4657"/>
                </a:lnTo>
                <a:lnTo>
                  <a:pt x="112999" y="2869"/>
                </a:lnTo>
                <a:lnTo>
                  <a:pt x="109623" y="1677"/>
                </a:lnTo>
                <a:lnTo>
                  <a:pt x="106102" y="882"/>
                </a:lnTo>
                <a:lnTo>
                  <a:pt x="102485" y="353"/>
                </a:lnTo>
                <a:lnTo>
                  <a:pt x="98803" y="0"/>
                </a:lnTo>
                <a:lnTo>
                  <a:pt x="95080" y="1034"/>
                </a:lnTo>
                <a:lnTo>
                  <a:pt x="91326" y="2994"/>
                </a:lnTo>
                <a:lnTo>
                  <a:pt x="87555" y="5570"/>
                </a:lnTo>
                <a:lnTo>
                  <a:pt x="83770" y="7288"/>
                </a:lnTo>
                <a:lnTo>
                  <a:pt x="79977" y="8434"/>
                </a:lnTo>
                <a:lnTo>
                  <a:pt x="76178" y="9197"/>
                </a:lnTo>
                <a:lnTo>
                  <a:pt x="72376" y="10976"/>
                </a:lnTo>
                <a:lnTo>
                  <a:pt x="68570" y="13432"/>
                </a:lnTo>
                <a:lnTo>
                  <a:pt x="64764" y="16339"/>
                </a:lnTo>
                <a:lnTo>
                  <a:pt x="62227" y="20817"/>
                </a:lnTo>
                <a:lnTo>
                  <a:pt x="60534" y="26343"/>
                </a:lnTo>
                <a:lnTo>
                  <a:pt x="59407" y="32566"/>
                </a:lnTo>
                <a:lnTo>
                  <a:pt x="56115" y="43065"/>
                </a:lnTo>
                <a:lnTo>
                  <a:pt x="51380" y="56415"/>
                </a:lnTo>
                <a:lnTo>
                  <a:pt x="45683" y="71664"/>
                </a:lnTo>
                <a:lnTo>
                  <a:pt x="41885" y="84371"/>
                </a:lnTo>
                <a:lnTo>
                  <a:pt x="39354" y="95382"/>
                </a:lnTo>
                <a:lnTo>
                  <a:pt x="37666" y="105262"/>
                </a:lnTo>
                <a:lnTo>
                  <a:pt x="36541" y="114389"/>
                </a:lnTo>
                <a:lnTo>
                  <a:pt x="35791" y="123014"/>
                </a:lnTo>
                <a:lnTo>
                  <a:pt x="35291" y="131304"/>
                </a:lnTo>
                <a:lnTo>
                  <a:pt x="36227" y="139370"/>
                </a:lnTo>
                <a:lnTo>
                  <a:pt x="38122" y="147288"/>
                </a:lnTo>
                <a:lnTo>
                  <a:pt x="44219" y="166110"/>
                </a:lnTo>
                <a:lnTo>
                  <a:pt x="45990" y="167654"/>
                </a:lnTo>
                <a:lnTo>
                  <a:pt x="48440" y="168684"/>
                </a:lnTo>
                <a:lnTo>
                  <a:pt x="51344" y="169370"/>
                </a:lnTo>
                <a:lnTo>
                  <a:pt x="54549" y="171098"/>
                </a:lnTo>
                <a:lnTo>
                  <a:pt x="57956" y="173520"/>
                </a:lnTo>
                <a:lnTo>
                  <a:pt x="61498" y="176404"/>
                </a:lnTo>
                <a:lnTo>
                  <a:pt x="65129" y="178327"/>
                </a:lnTo>
                <a:lnTo>
                  <a:pt x="68820" y="179609"/>
                </a:lnTo>
                <a:lnTo>
                  <a:pt x="72550" y="180464"/>
                </a:lnTo>
                <a:lnTo>
                  <a:pt x="76306" y="179764"/>
                </a:lnTo>
                <a:lnTo>
                  <a:pt x="80081" y="178027"/>
                </a:lnTo>
                <a:lnTo>
                  <a:pt x="83868" y="175599"/>
                </a:lnTo>
                <a:lnTo>
                  <a:pt x="87662" y="173981"/>
                </a:lnTo>
                <a:lnTo>
                  <a:pt x="91461" y="172901"/>
                </a:lnTo>
                <a:lnTo>
                  <a:pt x="95265" y="172182"/>
                </a:lnTo>
                <a:lnTo>
                  <a:pt x="100340" y="170433"/>
                </a:lnTo>
                <a:lnTo>
                  <a:pt x="106263" y="167996"/>
                </a:lnTo>
                <a:lnTo>
                  <a:pt x="112752" y="165102"/>
                </a:lnTo>
                <a:lnTo>
                  <a:pt x="118348" y="161902"/>
                </a:lnTo>
                <a:lnTo>
                  <a:pt x="123349" y="158500"/>
                </a:lnTo>
                <a:lnTo>
                  <a:pt x="127953" y="154961"/>
                </a:lnTo>
                <a:lnTo>
                  <a:pt x="137372" y="148792"/>
                </a:lnTo>
                <a:lnTo>
                  <a:pt x="150002" y="140869"/>
                </a:lnTo>
                <a:lnTo>
                  <a:pt x="205740" y="1135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92"/>
          <p:cNvSpPr/>
          <p:nvPr/>
        </p:nvSpPr>
        <p:spPr>
          <a:xfrm>
            <a:off x="6743700" y="1245869"/>
            <a:ext cx="251460" cy="331271"/>
          </a:xfrm>
          <a:custGeom>
            <a:avLst/>
            <a:gdLst/>
            <a:ahLst/>
            <a:cxnLst/>
            <a:rect l="0" t="0" r="0" b="0"/>
            <a:pathLst>
              <a:path w="251460" h="331271">
                <a:moveTo>
                  <a:pt x="0" y="0"/>
                </a:moveTo>
                <a:lnTo>
                  <a:pt x="0" y="129766"/>
                </a:lnTo>
                <a:lnTo>
                  <a:pt x="1270" y="150011"/>
                </a:lnTo>
                <a:lnTo>
                  <a:pt x="3386" y="169857"/>
                </a:lnTo>
                <a:lnTo>
                  <a:pt x="6067" y="189438"/>
                </a:lnTo>
                <a:lnTo>
                  <a:pt x="7855" y="206302"/>
                </a:lnTo>
                <a:lnTo>
                  <a:pt x="9046" y="221355"/>
                </a:lnTo>
                <a:lnTo>
                  <a:pt x="10370" y="246970"/>
                </a:lnTo>
                <a:lnTo>
                  <a:pt x="11116" y="274401"/>
                </a:lnTo>
                <a:lnTo>
                  <a:pt x="11290" y="286210"/>
                </a:lnTo>
                <a:lnTo>
                  <a:pt x="12606" y="291136"/>
                </a:lnTo>
                <a:lnTo>
                  <a:pt x="17457" y="299998"/>
                </a:lnTo>
                <a:lnTo>
                  <a:pt x="23845" y="308169"/>
                </a:lnTo>
                <a:lnTo>
                  <a:pt x="30917" y="316034"/>
                </a:lnTo>
                <a:lnTo>
                  <a:pt x="43519" y="329187"/>
                </a:lnTo>
                <a:lnTo>
                  <a:pt x="45523" y="329948"/>
                </a:lnTo>
                <a:lnTo>
                  <a:pt x="51136" y="330794"/>
                </a:lnTo>
                <a:lnTo>
                  <a:pt x="57863" y="331170"/>
                </a:lnTo>
                <a:lnTo>
                  <a:pt x="61435" y="331270"/>
                </a:lnTo>
                <a:lnTo>
                  <a:pt x="67626" y="330067"/>
                </a:lnTo>
                <a:lnTo>
                  <a:pt x="75564" y="327995"/>
                </a:lnTo>
                <a:lnTo>
                  <a:pt x="84666" y="325343"/>
                </a:lnTo>
                <a:lnTo>
                  <a:pt x="92004" y="323576"/>
                </a:lnTo>
                <a:lnTo>
                  <a:pt x="98166" y="322397"/>
                </a:lnTo>
                <a:lnTo>
                  <a:pt x="103544" y="321612"/>
                </a:lnTo>
                <a:lnTo>
                  <a:pt x="109670" y="319818"/>
                </a:lnTo>
                <a:lnTo>
                  <a:pt x="116292" y="317352"/>
                </a:lnTo>
                <a:lnTo>
                  <a:pt x="123248" y="314438"/>
                </a:lnTo>
                <a:lnTo>
                  <a:pt x="129155" y="311226"/>
                </a:lnTo>
                <a:lnTo>
                  <a:pt x="134363" y="307814"/>
                </a:lnTo>
                <a:lnTo>
                  <a:pt x="139105" y="304269"/>
                </a:lnTo>
                <a:lnTo>
                  <a:pt x="144807" y="300636"/>
                </a:lnTo>
                <a:lnTo>
                  <a:pt x="151148" y="296944"/>
                </a:lnTo>
                <a:lnTo>
                  <a:pt x="157915" y="293213"/>
                </a:lnTo>
                <a:lnTo>
                  <a:pt x="172208" y="285681"/>
                </a:lnTo>
                <a:lnTo>
                  <a:pt x="179575" y="281894"/>
                </a:lnTo>
                <a:lnTo>
                  <a:pt x="185756" y="279369"/>
                </a:lnTo>
                <a:lnTo>
                  <a:pt x="191147" y="277686"/>
                </a:lnTo>
                <a:lnTo>
                  <a:pt x="196012" y="276564"/>
                </a:lnTo>
                <a:lnTo>
                  <a:pt x="203064" y="273276"/>
                </a:lnTo>
                <a:lnTo>
                  <a:pt x="211576" y="268544"/>
                </a:lnTo>
                <a:lnTo>
                  <a:pt x="231599" y="256523"/>
                </a:lnTo>
                <a:lnTo>
                  <a:pt x="251459" y="2514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93"/>
          <p:cNvSpPr/>
          <p:nvPr/>
        </p:nvSpPr>
        <p:spPr>
          <a:xfrm>
            <a:off x="6720840" y="1371600"/>
            <a:ext cx="160020" cy="114301"/>
          </a:xfrm>
          <a:custGeom>
            <a:avLst/>
            <a:gdLst/>
            <a:ahLst/>
            <a:cxnLst/>
            <a:rect l="0" t="0" r="0" b="0"/>
            <a:pathLst>
              <a:path w="160020" h="114301">
                <a:moveTo>
                  <a:pt x="0" y="114300"/>
                </a:moveTo>
                <a:lnTo>
                  <a:pt x="15908" y="98390"/>
                </a:lnTo>
                <a:lnTo>
                  <a:pt x="19495" y="93533"/>
                </a:lnTo>
                <a:lnTo>
                  <a:pt x="23156" y="87755"/>
                </a:lnTo>
                <a:lnTo>
                  <a:pt x="26867" y="81364"/>
                </a:lnTo>
                <a:lnTo>
                  <a:pt x="31881" y="75832"/>
                </a:lnTo>
                <a:lnTo>
                  <a:pt x="37764" y="70875"/>
                </a:lnTo>
                <a:lnTo>
                  <a:pt x="44226" y="66300"/>
                </a:lnTo>
                <a:lnTo>
                  <a:pt x="49804" y="63250"/>
                </a:lnTo>
                <a:lnTo>
                  <a:pt x="54792" y="61216"/>
                </a:lnTo>
                <a:lnTo>
                  <a:pt x="59388" y="59861"/>
                </a:lnTo>
                <a:lnTo>
                  <a:pt x="64993" y="57687"/>
                </a:lnTo>
                <a:lnTo>
                  <a:pt x="71268" y="54968"/>
                </a:lnTo>
                <a:lnTo>
                  <a:pt x="77992" y="51885"/>
                </a:lnTo>
                <a:lnTo>
                  <a:pt x="99009" y="41686"/>
                </a:lnTo>
                <a:lnTo>
                  <a:pt x="16001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94"/>
          <p:cNvSpPr/>
          <p:nvPr/>
        </p:nvSpPr>
        <p:spPr>
          <a:xfrm>
            <a:off x="6686550" y="1223009"/>
            <a:ext cx="182881" cy="91442"/>
          </a:xfrm>
          <a:custGeom>
            <a:avLst/>
            <a:gdLst/>
            <a:ahLst/>
            <a:cxnLst/>
            <a:rect l="0" t="0" r="0" b="0"/>
            <a:pathLst>
              <a:path w="182881" h="91442">
                <a:moveTo>
                  <a:pt x="0" y="91441"/>
                </a:moveTo>
                <a:lnTo>
                  <a:pt x="12135" y="85373"/>
                </a:lnTo>
                <a:lnTo>
                  <a:pt x="16980" y="82315"/>
                </a:lnTo>
                <a:lnTo>
                  <a:pt x="21480" y="79007"/>
                </a:lnTo>
                <a:lnTo>
                  <a:pt x="25750" y="75531"/>
                </a:lnTo>
                <a:lnTo>
                  <a:pt x="29867" y="71944"/>
                </a:lnTo>
                <a:lnTo>
                  <a:pt x="33880" y="68283"/>
                </a:lnTo>
                <a:lnTo>
                  <a:pt x="37827" y="64572"/>
                </a:lnTo>
                <a:lnTo>
                  <a:pt x="41728" y="62098"/>
                </a:lnTo>
                <a:lnTo>
                  <a:pt x="45599" y="60449"/>
                </a:lnTo>
                <a:lnTo>
                  <a:pt x="49449" y="59350"/>
                </a:lnTo>
                <a:lnTo>
                  <a:pt x="55826" y="56076"/>
                </a:lnTo>
                <a:lnTo>
                  <a:pt x="63887" y="51355"/>
                </a:lnTo>
                <a:lnTo>
                  <a:pt x="73072" y="45666"/>
                </a:lnTo>
                <a:lnTo>
                  <a:pt x="80464" y="41875"/>
                </a:lnTo>
                <a:lnTo>
                  <a:pt x="86662" y="39346"/>
                </a:lnTo>
                <a:lnTo>
                  <a:pt x="92065" y="37661"/>
                </a:lnTo>
                <a:lnTo>
                  <a:pt x="98207" y="35268"/>
                </a:lnTo>
                <a:lnTo>
                  <a:pt x="104841" y="32402"/>
                </a:lnTo>
                <a:lnTo>
                  <a:pt x="118985" y="25831"/>
                </a:lnTo>
                <a:lnTo>
                  <a:pt x="148763" y="11265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95"/>
          <p:cNvSpPr/>
          <p:nvPr/>
        </p:nvSpPr>
        <p:spPr>
          <a:xfrm>
            <a:off x="7018019" y="1200150"/>
            <a:ext cx="80012" cy="365760"/>
          </a:xfrm>
          <a:custGeom>
            <a:avLst/>
            <a:gdLst/>
            <a:ahLst/>
            <a:cxnLst/>
            <a:rect l="0" t="0" r="0" b="0"/>
            <a:pathLst>
              <a:path w="80012" h="365760">
                <a:moveTo>
                  <a:pt x="0" y="0"/>
                </a:moveTo>
                <a:lnTo>
                  <a:pt x="6069" y="12135"/>
                </a:lnTo>
                <a:lnTo>
                  <a:pt x="7856" y="16980"/>
                </a:lnTo>
                <a:lnTo>
                  <a:pt x="9842" y="25750"/>
                </a:lnTo>
                <a:lnTo>
                  <a:pt x="11641" y="31136"/>
                </a:lnTo>
                <a:lnTo>
                  <a:pt x="14112" y="37267"/>
                </a:lnTo>
                <a:lnTo>
                  <a:pt x="17028" y="43895"/>
                </a:lnTo>
                <a:lnTo>
                  <a:pt x="20242" y="52123"/>
                </a:lnTo>
                <a:lnTo>
                  <a:pt x="27200" y="71426"/>
                </a:lnTo>
                <a:lnTo>
                  <a:pt x="29564" y="83177"/>
                </a:lnTo>
                <a:lnTo>
                  <a:pt x="31139" y="96091"/>
                </a:lnTo>
                <a:lnTo>
                  <a:pt x="32190" y="109781"/>
                </a:lnTo>
                <a:lnTo>
                  <a:pt x="32890" y="127797"/>
                </a:lnTo>
                <a:lnTo>
                  <a:pt x="33668" y="171522"/>
                </a:lnTo>
                <a:lnTo>
                  <a:pt x="35146" y="194358"/>
                </a:lnTo>
                <a:lnTo>
                  <a:pt x="37400" y="217202"/>
                </a:lnTo>
                <a:lnTo>
                  <a:pt x="40174" y="240051"/>
                </a:lnTo>
                <a:lnTo>
                  <a:pt x="43293" y="256554"/>
                </a:lnTo>
                <a:lnTo>
                  <a:pt x="46642" y="268826"/>
                </a:lnTo>
                <a:lnTo>
                  <a:pt x="50145" y="278277"/>
                </a:lnTo>
                <a:lnTo>
                  <a:pt x="52480" y="287118"/>
                </a:lnTo>
                <a:lnTo>
                  <a:pt x="54037" y="295552"/>
                </a:lnTo>
                <a:lnTo>
                  <a:pt x="55075" y="303714"/>
                </a:lnTo>
                <a:lnTo>
                  <a:pt x="57037" y="310426"/>
                </a:lnTo>
                <a:lnTo>
                  <a:pt x="59614" y="316171"/>
                </a:lnTo>
                <a:lnTo>
                  <a:pt x="62603" y="321270"/>
                </a:lnTo>
                <a:lnTo>
                  <a:pt x="65866" y="327210"/>
                </a:lnTo>
                <a:lnTo>
                  <a:pt x="69311" y="333710"/>
                </a:lnTo>
                <a:lnTo>
                  <a:pt x="80011" y="3657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96"/>
          <p:cNvSpPr/>
          <p:nvPr/>
        </p:nvSpPr>
        <p:spPr>
          <a:xfrm>
            <a:off x="6972300" y="1223668"/>
            <a:ext cx="262725" cy="342242"/>
          </a:xfrm>
          <a:custGeom>
            <a:avLst/>
            <a:gdLst/>
            <a:ahLst/>
            <a:cxnLst/>
            <a:rect l="0" t="0" r="0" b="0"/>
            <a:pathLst>
              <a:path w="262725" h="342242">
                <a:moveTo>
                  <a:pt x="0" y="56491"/>
                </a:moveTo>
                <a:lnTo>
                  <a:pt x="6067" y="44356"/>
                </a:lnTo>
                <a:lnTo>
                  <a:pt x="9125" y="40781"/>
                </a:lnTo>
                <a:lnTo>
                  <a:pt x="12433" y="38398"/>
                </a:lnTo>
                <a:lnTo>
                  <a:pt x="15909" y="36809"/>
                </a:lnTo>
                <a:lnTo>
                  <a:pt x="39737" y="25134"/>
                </a:lnTo>
                <a:lnTo>
                  <a:pt x="76415" y="6846"/>
                </a:lnTo>
                <a:lnTo>
                  <a:pt x="83963" y="4344"/>
                </a:lnTo>
                <a:lnTo>
                  <a:pt x="91536" y="2677"/>
                </a:lnTo>
                <a:lnTo>
                  <a:pt x="99124" y="1565"/>
                </a:lnTo>
                <a:lnTo>
                  <a:pt x="105452" y="824"/>
                </a:lnTo>
                <a:lnTo>
                  <a:pt x="110941" y="330"/>
                </a:lnTo>
                <a:lnTo>
                  <a:pt x="115871" y="0"/>
                </a:lnTo>
                <a:lnTo>
                  <a:pt x="121697" y="1051"/>
                </a:lnTo>
                <a:lnTo>
                  <a:pt x="128121" y="3021"/>
                </a:lnTo>
                <a:lnTo>
                  <a:pt x="134944" y="5604"/>
                </a:lnTo>
                <a:lnTo>
                  <a:pt x="140763" y="7327"/>
                </a:lnTo>
                <a:lnTo>
                  <a:pt x="145912" y="8475"/>
                </a:lnTo>
                <a:lnTo>
                  <a:pt x="150614" y="9241"/>
                </a:lnTo>
                <a:lnTo>
                  <a:pt x="155019" y="11021"/>
                </a:lnTo>
                <a:lnTo>
                  <a:pt x="159226" y="13478"/>
                </a:lnTo>
                <a:lnTo>
                  <a:pt x="163300" y="16386"/>
                </a:lnTo>
                <a:lnTo>
                  <a:pt x="166017" y="19594"/>
                </a:lnTo>
                <a:lnTo>
                  <a:pt x="167828" y="23003"/>
                </a:lnTo>
                <a:lnTo>
                  <a:pt x="169035" y="26546"/>
                </a:lnTo>
                <a:lnTo>
                  <a:pt x="169840" y="31448"/>
                </a:lnTo>
                <a:lnTo>
                  <a:pt x="170377" y="37256"/>
                </a:lnTo>
                <a:lnTo>
                  <a:pt x="170734" y="43668"/>
                </a:lnTo>
                <a:lnTo>
                  <a:pt x="169702" y="50482"/>
                </a:lnTo>
                <a:lnTo>
                  <a:pt x="167745" y="57565"/>
                </a:lnTo>
                <a:lnTo>
                  <a:pt x="165170" y="64827"/>
                </a:lnTo>
                <a:lnTo>
                  <a:pt x="162183" y="72209"/>
                </a:lnTo>
                <a:lnTo>
                  <a:pt x="158922" y="79670"/>
                </a:lnTo>
                <a:lnTo>
                  <a:pt x="155478" y="87184"/>
                </a:lnTo>
                <a:lnTo>
                  <a:pt x="150642" y="94733"/>
                </a:lnTo>
                <a:lnTo>
                  <a:pt x="144877" y="102306"/>
                </a:lnTo>
                <a:lnTo>
                  <a:pt x="129160" y="121303"/>
                </a:lnTo>
                <a:lnTo>
                  <a:pt x="105240" y="150913"/>
                </a:lnTo>
                <a:lnTo>
                  <a:pt x="98100" y="161349"/>
                </a:lnTo>
                <a:lnTo>
                  <a:pt x="94610" y="168307"/>
                </a:lnTo>
                <a:lnTo>
                  <a:pt x="92849" y="174767"/>
                </a:lnTo>
                <a:lnTo>
                  <a:pt x="92379" y="174712"/>
                </a:lnTo>
                <a:lnTo>
                  <a:pt x="92066" y="173405"/>
                </a:lnTo>
                <a:lnTo>
                  <a:pt x="95667" y="171264"/>
                </a:lnTo>
                <a:lnTo>
                  <a:pt x="101878" y="168566"/>
                </a:lnTo>
                <a:lnTo>
                  <a:pt x="109828" y="165498"/>
                </a:lnTo>
                <a:lnTo>
                  <a:pt x="116399" y="162183"/>
                </a:lnTo>
                <a:lnTo>
                  <a:pt x="122049" y="158702"/>
                </a:lnTo>
                <a:lnTo>
                  <a:pt x="127086" y="155112"/>
                </a:lnTo>
                <a:lnTo>
                  <a:pt x="132984" y="152719"/>
                </a:lnTo>
                <a:lnTo>
                  <a:pt x="139456" y="151123"/>
                </a:lnTo>
                <a:lnTo>
                  <a:pt x="146310" y="150059"/>
                </a:lnTo>
                <a:lnTo>
                  <a:pt x="153420" y="149350"/>
                </a:lnTo>
                <a:lnTo>
                  <a:pt x="160700" y="148877"/>
                </a:lnTo>
                <a:lnTo>
                  <a:pt x="168093" y="148562"/>
                </a:lnTo>
                <a:lnTo>
                  <a:pt x="183081" y="148212"/>
                </a:lnTo>
                <a:lnTo>
                  <a:pt x="219467" y="147987"/>
                </a:lnTo>
                <a:lnTo>
                  <a:pt x="227591" y="149238"/>
                </a:lnTo>
                <a:lnTo>
                  <a:pt x="234277" y="151343"/>
                </a:lnTo>
                <a:lnTo>
                  <a:pt x="240005" y="154016"/>
                </a:lnTo>
                <a:lnTo>
                  <a:pt x="243823" y="157068"/>
                </a:lnTo>
                <a:lnTo>
                  <a:pt x="246369" y="160372"/>
                </a:lnTo>
                <a:lnTo>
                  <a:pt x="250466" y="167431"/>
                </a:lnTo>
                <a:lnTo>
                  <a:pt x="256522" y="174801"/>
                </a:lnTo>
                <a:lnTo>
                  <a:pt x="258644" y="178545"/>
                </a:lnTo>
                <a:lnTo>
                  <a:pt x="261002" y="186091"/>
                </a:lnTo>
                <a:lnTo>
                  <a:pt x="262051" y="193678"/>
                </a:lnTo>
                <a:lnTo>
                  <a:pt x="262517" y="202553"/>
                </a:lnTo>
                <a:lnTo>
                  <a:pt x="262724" y="214964"/>
                </a:lnTo>
                <a:lnTo>
                  <a:pt x="261509" y="221830"/>
                </a:lnTo>
                <a:lnTo>
                  <a:pt x="259429" y="228947"/>
                </a:lnTo>
                <a:lnTo>
                  <a:pt x="256773" y="236232"/>
                </a:lnTo>
                <a:lnTo>
                  <a:pt x="253731" y="242359"/>
                </a:lnTo>
                <a:lnTo>
                  <a:pt x="246966" y="252552"/>
                </a:lnTo>
                <a:lnTo>
                  <a:pt x="242114" y="258319"/>
                </a:lnTo>
                <a:lnTo>
                  <a:pt x="236339" y="264703"/>
                </a:lnTo>
                <a:lnTo>
                  <a:pt x="229949" y="271499"/>
                </a:lnTo>
                <a:lnTo>
                  <a:pt x="202753" y="299268"/>
                </a:lnTo>
                <a:lnTo>
                  <a:pt x="191048" y="308512"/>
                </a:lnTo>
                <a:lnTo>
                  <a:pt x="178165" y="317215"/>
                </a:lnTo>
                <a:lnTo>
                  <a:pt x="164497" y="325557"/>
                </a:lnTo>
                <a:lnTo>
                  <a:pt x="154114" y="331119"/>
                </a:lnTo>
                <a:lnTo>
                  <a:pt x="145923" y="334826"/>
                </a:lnTo>
                <a:lnTo>
                  <a:pt x="139192" y="337298"/>
                </a:lnTo>
                <a:lnTo>
                  <a:pt x="132164" y="338946"/>
                </a:lnTo>
                <a:lnTo>
                  <a:pt x="124940" y="340044"/>
                </a:lnTo>
                <a:lnTo>
                  <a:pt x="117582" y="340777"/>
                </a:lnTo>
                <a:lnTo>
                  <a:pt x="111408" y="341265"/>
                </a:lnTo>
                <a:lnTo>
                  <a:pt x="106022" y="341591"/>
                </a:lnTo>
                <a:lnTo>
                  <a:pt x="91440" y="3422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97"/>
          <p:cNvSpPr/>
          <p:nvPr/>
        </p:nvSpPr>
        <p:spPr>
          <a:xfrm>
            <a:off x="6697980" y="1074419"/>
            <a:ext cx="445771" cy="102871"/>
          </a:xfrm>
          <a:custGeom>
            <a:avLst/>
            <a:gdLst/>
            <a:ahLst/>
            <a:cxnLst/>
            <a:rect l="0" t="0" r="0" b="0"/>
            <a:pathLst>
              <a:path w="445771" h="102871">
                <a:moveTo>
                  <a:pt x="0" y="102870"/>
                </a:moveTo>
                <a:lnTo>
                  <a:pt x="6068" y="96803"/>
                </a:lnTo>
                <a:lnTo>
                  <a:pt x="10395" y="93745"/>
                </a:lnTo>
                <a:lnTo>
                  <a:pt x="15820" y="90437"/>
                </a:lnTo>
                <a:lnTo>
                  <a:pt x="21976" y="86961"/>
                </a:lnTo>
                <a:lnTo>
                  <a:pt x="27351" y="84644"/>
                </a:lnTo>
                <a:lnTo>
                  <a:pt x="36709" y="82070"/>
                </a:lnTo>
                <a:lnTo>
                  <a:pt x="42252" y="80114"/>
                </a:lnTo>
                <a:lnTo>
                  <a:pt x="48488" y="77539"/>
                </a:lnTo>
                <a:lnTo>
                  <a:pt x="55186" y="74553"/>
                </a:lnTo>
                <a:lnTo>
                  <a:pt x="64730" y="71292"/>
                </a:lnTo>
                <a:lnTo>
                  <a:pt x="76173" y="67848"/>
                </a:lnTo>
                <a:lnTo>
                  <a:pt x="173514" y="41060"/>
                </a:lnTo>
                <a:lnTo>
                  <a:pt x="199495" y="34994"/>
                </a:lnTo>
                <a:lnTo>
                  <a:pt x="220627" y="30949"/>
                </a:lnTo>
                <a:lnTo>
                  <a:pt x="238525" y="28253"/>
                </a:lnTo>
                <a:lnTo>
                  <a:pt x="259346" y="23915"/>
                </a:lnTo>
                <a:lnTo>
                  <a:pt x="282117" y="18484"/>
                </a:lnTo>
                <a:lnTo>
                  <a:pt x="306188" y="12323"/>
                </a:lnTo>
                <a:lnTo>
                  <a:pt x="326045" y="8215"/>
                </a:lnTo>
                <a:lnTo>
                  <a:pt x="343094" y="5477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98"/>
          <p:cNvSpPr/>
          <p:nvPr/>
        </p:nvSpPr>
        <p:spPr>
          <a:xfrm>
            <a:off x="8035290" y="1120139"/>
            <a:ext cx="102870" cy="365762"/>
          </a:xfrm>
          <a:custGeom>
            <a:avLst/>
            <a:gdLst/>
            <a:ahLst/>
            <a:cxnLst/>
            <a:rect l="0" t="0" r="0" b="0"/>
            <a:pathLst>
              <a:path w="102870" h="365762">
                <a:moveTo>
                  <a:pt x="0" y="0"/>
                </a:moveTo>
                <a:lnTo>
                  <a:pt x="0" y="37886"/>
                </a:lnTo>
                <a:lnTo>
                  <a:pt x="1270" y="50658"/>
                </a:lnTo>
                <a:lnTo>
                  <a:pt x="3386" y="65522"/>
                </a:lnTo>
                <a:lnTo>
                  <a:pt x="9125" y="101511"/>
                </a:lnTo>
                <a:lnTo>
                  <a:pt x="15908" y="147140"/>
                </a:lnTo>
                <a:lnTo>
                  <a:pt x="19495" y="165403"/>
                </a:lnTo>
                <a:lnTo>
                  <a:pt x="23156" y="180119"/>
                </a:lnTo>
                <a:lnTo>
                  <a:pt x="26868" y="192470"/>
                </a:lnTo>
                <a:lnTo>
                  <a:pt x="30612" y="203243"/>
                </a:lnTo>
                <a:lnTo>
                  <a:pt x="34378" y="212966"/>
                </a:lnTo>
                <a:lnTo>
                  <a:pt x="38159" y="221987"/>
                </a:lnTo>
                <a:lnTo>
                  <a:pt x="41949" y="231812"/>
                </a:lnTo>
                <a:lnTo>
                  <a:pt x="49546" y="252888"/>
                </a:lnTo>
                <a:lnTo>
                  <a:pt x="53351" y="262572"/>
                </a:lnTo>
                <a:lnTo>
                  <a:pt x="57157" y="271568"/>
                </a:lnTo>
                <a:lnTo>
                  <a:pt x="64773" y="288337"/>
                </a:lnTo>
                <a:lnTo>
                  <a:pt x="72391" y="304257"/>
                </a:lnTo>
                <a:lnTo>
                  <a:pt x="77471" y="313328"/>
                </a:lnTo>
                <a:lnTo>
                  <a:pt x="83397" y="323186"/>
                </a:lnTo>
                <a:lnTo>
                  <a:pt x="89888" y="333567"/>
                </a:lnTo>
                <a:lnTo>
                  <a:pt x="94216" y="341758"/>
                </a:lnTo>
                <a:lnTo>
                  <a:pt x="97100" y="348489"/>
                </a:lnTo>
                <a:lnTo>
                  <a:pt x="102869" y="3657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99"/>
          <p:cNvSpPr/>
          <p:nvPr/>
        </p:nvSpPr>
        <p:spPr>
          <a:xfrm>
            <a:off x="8138159" y="1103615"/>
            <a:ext cx="331269" cy="416000"/>
          </a:xfrm>
          <a:custGeom>
            <a:avLst/>
            <a:gdLst/>
            <a:ahLst/>
            <a:cxnLst/>
            <a:rect l="0" t="0" r="0" b="0"/>
            <a:pathLst>
              <a:path w="331269" h="416000">
                <a:moveTo>
                  <a:pt x="0" y="73674"/>
                </a:moveTo>
                <a:lnTo>
                  <a:pt x="6068" y="55471"/>
                </a:lnTo>
                <a:lnTo>
                  <a:pt x="9125" y="50109"/>
                </a:lnTo>
                <a:lnTo>
                  <a:pt x="12434" y="46534"/>
                </a:lnTo>
                <a:lnTo>
                  <a:pt x="20766" y="41292"/>
                </a:lnTo>
                <a:lnTo>
                  <a:pt x="26544" y="38116"/>
                </a:lnTo>
                <a:lnTo>
                  <a:pt x="32936" y="34729"/>
                </a:lnTo>
                <a:lnTo>
                  <a:pt x="38468" y="31201"/>
                </a:lnTo>
                <a:lnTo>
                  <a:pt x="48001" y="23894"/>
                </a:lnTo>
                <a:lnTo>
                  <a:pt x="56130" y="20167"/>
                </a:lnTo>
                <a:lnTo>
                  <a:pt x="66630" y="16413"/>
                </a:lnTo>
                <a:lnTo>
                  <a:pt x="78711" y="12640"/>
                </a:lnTo>
                <a:lnTo>
                  <a:pt x="89304" y="8855"/>
                </a:lnTo>
                <a:lnTo>
                  <a:pt x="98907" y="5061"/>
                </a:lnTo>
                <a:lnTo>
                  <a:pt x="107847" y="1263"/>
                </a:lnTo>
                <a:lnTo>
                  <a:pt x="116348" y="0"/>
                </a:lnTo>
                <a:lnTo>
                  <a:pt x="124556" y="428"/>
                </a:lnTo>
                <a:lnTo>
                  <a:pt x="132567" y="1984"/>
                </a:lnTo>
                <a:lnTo>
                  <a:pt x="139179" y="3021"/>
                </a:lnTo>
                <a:lnTo>
                  <a:pt x="144856" y="3712"/>
                </a:lnTo>
                <a:lnTo>
                  <a:pt x="149911" y="4173"/>
                </a:lnTo>
                <a:lnTo>
                  <a:pt x="155820" y="7020"/>
                </a:lnTo>
                <a:lnTo>
                  <a:pt x="162301" y="11458"/>
                </a:lnTo>
                <a:lnTo>
                  <a:pt x="169161" y="16957"/>
                </a:lnTo>
                <a:lnTo>
                  <a:pt x="175004" y="21893"/>
                </a:lnTo>
                <a:lnTo>
                  <a:pt x="184884" y="30764"/>
                </a:lnTo>
                <a:lnTo>
                  <a:pt x="188025" y="37447"/>
                </a:lnTo>
                <a:lnTo>
                  <a:pt x="190121" y="45713"/>
                </a:lnTo>
                <a:lnTo>
                  <a:pt x="191517" y="55033"/>
                </a:lnTo>
                <a:lnTo>
                  <a:pt x="192448" y="63787"/>
                </a:lnTo>
                <a:lnTo>
                  <a:pt x="193069" y="72163"/>
                </a:lnTo>
                <a:lnTo>
                  <a:pt x="193483" y="80287"/>
                </a:lnTo>
                <a:lnTo>
                  <a:pt x="193943" y="96087"/>
                </a:lnTo>
                <a:lnTo>
                  <a:pt x="194238" y="126926"/>
                </a:lnTo>
                <a:lnTo>
                  <a:pt x="192992" y="133306"/>
                </a:lnTo>
                <a:lnTo>
                  <a:pt x="188221" y="143780"/>
                </a:lnTo>
                <a:lnTo>
                  <a:pt x="181868" y="152669"/>
                </a:lnTo>
                <a:lnTo>
                  <a:pt x="178396" y="156818"/>
                </a:lnTo>
                <a:lnTo>
                  <a:pt x="176080" y="162123"/>
                </a:lnTo>
                <a:lnTo>
                  <a:pt x="173508" y="174792"/>
                </a:lnTo>
                <a:lnTo>
                  <a:pt x="171552" y="179186"/>
                </a:lnTo>
                <a:lnTo>
                  <a:pt x="168978" y="182116"/>
                </a:lnTo>
                <a:lnTo>
                  <a:pt x="159288" y="189625"/>
                </a:lnTo>
                <a:lnTo>
                  <a:pt x="152075" y="196328"/>
                </a:lnTo>
                <a:lnTo>
                  <a:pt x="144636" y="203541"/>
                </a:lnTo>
                <a:lnTo>
                  <a:pt x="140874" y="205972"/>
                </a:lnTo>
                <a:lnTo>
                  <a:pt x="133308" y="208673"/>
                </a:lnTo>
                <a:lnTo>
                  <a:pt x="125711" y="209874"/>
                </a:lnTo>
                <a:lnTo>
                  <a:pt x="121908" y="210194"/>
                </a:lnTo>
                <a:lnTo>
                  <a:pt x="119372" y="211678"/>
                </a:lnTo>
                <a:lnTo>
                  <a:pt x="117682" y="213937"/>
                </a:lnTo>
                <a:lnTo>
                  <a:pt x="116554" y="216713"/>
                </a:lnTo>
                <a:lnTo>
                  <a:pt x="114534" y="218563"/>
                </a:lnTo>
                <a:lnTo>
                  <a:pt x="111916" y="219797"/>
                </a:lnTo>
                <a:lnTo>
                  <a:pt x="108901" y="220620"/>
                </a:lnTo>
                <a:lnTo>
                  <a:pt x="106890" y="219898"/>
                </a:lnTo>
                <a:lnTo>
                  <a:pt x="105550" y="218147"/>
                </a:lnTo>
                <a:lnTo>
                  <a:pt x="104657" y="215709"/>
                </a:lnTo>
                <a:lnTo>
                  <a:pt x="105332" y="214084"/>
                </a:lnTo>
                <a:lnTo>
                  <a:pt x="107051" y="213001"/>
                </a:lnTo>
                <a:lnTo>
                  <a:pt x="114889" y="210527"/>
                </a:lnTo>
                <a:lnTo>
                  <a:pt x="131071" y="205195"/>
                </a:lnTo>
                <a:lnTo>
                  <a:pt x="138181" y="201995"/>
                </a:lnTo>
                <a:lnTo>
                  <a:pt x="144191" y="198591"/>
                </a:lnTo>
                <a:lnTo>
                  <a:pt x="149468" y="195052"/>
                </a:lnTo>
                <a:lnTo>
                  <a:pt x="158066" y="191423"/>
                </a:lnTo>
                <a:lnTo>
                  <a:pt x="168877" y="187733"/>
                </a:lnTo>
                <a:lnTo>
                  <a:pt x="181165" y="184004"/>
                </a:lnTo>
                <a:lnTo>
                  <a:pt x="195706" y="181517"/>
                </a:lnTo>
                <a:lnTo>
                  <a:pt x="211751" y="179860"/>
                </a:lnTo>
                <a:lnTo>
                  <a:pt x="251125" y="177527"/>
                </a:lnTo>
                <a:lnTo>
                  <a:pt x="258857" y="177199"/>
                </a:lnTo>
                <a:lnTo>
                  <a:pt x="266552" y="178251"/>
                </a:lnTo>
                <a:lnTo>
                  <a:pt x="274222" y="180222"/>
                </a:lnTo>
                <a:lnTo>
                  <a:pt x="281875" y="182806"/>
                </a:lnTo>
                <a:lnTo>
                  <a:pt x="288246" y="184529"/>
                </a:lnTo>
                <a:lnTo>
                  <a:pt x="293765" y="185678"/>
                </a:lnTo>
                <a:lnTo>
                  <a:pt x="298713" y="186443"/>
                </a:lnTo>
                <a:lnTo>
                  <a:pt x="307598" y="190681"/>
                </a:lnTo>
                <a:lnTo>
                  <a:pt x="315780" y="196797"/>
                </a:lnTo>
                <a:lnTo>
                  <a:pt x="323650" y="203749"/>
                </a:lnTo>
                <a:lnTo>
                  <a:pt x="326257" y="207381"/>
                </a:lnTo>
                <a:lnTo>
                  <a:pt x="329154" y="214803"/>
                </a:lnTo>
                <a:lnTo>
                  <a:pt x="330441" y="225722"/>
                </a:lnTo>
                <a:lnTo>
                  <a:pt x="331013" y="237771"/>
                </a:lnTo>
                <a:lnTo>
                  <a:pt x="331268" y="247360"/>
                </a:lnTo>
                <a:lnTo>
                  <a:pt x="327994" y="259241"/>
                </a:lnTo>
                <a:lnTo>
                  <a:pt x="325343" y="265966"/>
                </a:lnTo>
                <a:lnTo>
                  <a:pt x="322305" y="272989"/>
                </a:lnTo>
                <a:lnTo>
                  <a:pt x="315543" y="287565"/>
                </a:lnTo>
                <a:lnTo>
                  <a:pt x="310693" y="295008"/>
                </a:lnTo>
                <a:lnTo>
                  <a:pt x="304918" y="302510"/>
                </a:lnTo>
                <a:lnTo>
                  <a:pt x="298529" y="310052"/>
                </a:lnTo>
                <a:lnTo>
                  <a:pt x="290460" y="317619"/>
                </a:lnTo>
                <a:lnTo>
                  <a:pt x="281270" y="325204"/>
                </a:lnTo>
                <a:lnTo>
                  <a:pt x="271334" y="332801"/>
                </a:lnTo>
                <a:lnTo>
                  <a:pt x="262169" y="340406"/>
                </a:lnTo>
                <a:lnTo>
                  <a:pt x="253520" y="348015"/>
                </a:lnTo>
                <a:lnTo>
                  <a:pt x="245213" y="355628"/>
                </a:lnTo>
                <a:lnTo>
                  <a:pt x="235866" y="361974"/>
                </a:lnTo>
                <a:lnTo>
                  <a:pt x="225824" y="367474"/>
                </a:lnTo>
                <a:lnTo>
                  <a:pt x="203237" y="378242"/>
                </a:lnTo>
                <a:lnTo>
                  <a:pt x="176264" y="391494"/>
                </a:lnTo>
                <a:lnTo>
                  <a:pt x="164500" y="396044"/>
                </a:lnTo>
                <a:lnTo>
                  <a:pt x="154117" y="399078"/>
                </a:lnTo>
                <a:lnTo>
                  <a:pt x="144655" y="401100"/>
                </a:lnTo>
                <a:lnTo>
                  <a:pt x="135807" y="403718"/>
                </a:lnTo>
                <a:lnTo>
                  <a:pt x="127368" y="406734"/>
                </a:lnTo>
                <a:lnTo>
                  <a:pt x="119202" y="410014"/>
                </a:lnTo>
                <a:lnTo>
                  <a:pt x="112489" y="412201"/>
                </a:lnTo>
                <a:lnTo>
                  <a:pt x="106742" y="413659"/>
                </a:lnTo>
                <a:lnTo>
                  <a:pt x="96971" y="415279"/>
                </a:lnTo>
                <a:lnTo>
                  <a:pt x="88395" y="415999"/>
                </a:lnTo>
                <a:lnTo>
                  <a:pt x="83060" y="414921"/>
                </a:lnTo>
                <a:lnTo>
                  <a:pt x="76964" y="412932"/>
                </a:lnTo>
                <a:lnTo>
                  <a:pt x="34291" y="4051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00"/>
          <p:cNvSpPr/>
          <p:nvPr/>
        </p:nvSpPr>
        <p:spPr>
          <a:xfrm>
            <a:off x="8035290" y="1165859"/>
            <a:ext cx="68580" cy="91442"/>
          </a:xfrm>
          <a:custGeom>
            <a:avLst/>
            <a:gdLst/>
            <a:ahLst/>
            <a:cxnLst/>
            <a:rect l="0" t="0" r="0" b="0"/>
            <a:pathLst>
              <a:path w="68580" h="91442">
                <a:moveTo>
                  <a:pt x="68579" y="0"/>
                </a:moveTo>
                <a:lnTo>
                  <a:pt x="56444" y="6068"/>
                </a:lnTo>
                <a:lnTo>
                  <a:pt x="51599" y="9126"/>
                </a:lnTo>
                <a:lnTo>
                  <a:pt x="47099" y="12434"/>
                </a:lnTo>
                <a:lnTo>
                  <a:pt x="42829" y="15909"/>
                </a:lnTo>
                <a:lnTo>
                  <a:pt x="39982" y="19496"/>
                </a:lnTo>
                <a:lnTo>
                  <a:pt x="38085" y="23158"/>
                </a:lnTo>
                <a:lnTo>
                  <a:pt x="36820" y="26869"/>
                </a:lnTo>
                <a:lnTo>
                  <a:pt x="34707" y="30613"/>
                </a:lnTo>
                <a:lnTo>
                  <a:pt x="32028" y="34379"/>
                </a:lnTo>
                <a:lnTo>
                  <a:pt x="28972" y="38159"/>
                </a:lnTo>
                <a:lnTo>
                  <a:pt x="25664" y="41950"/>
                </a:lnTo>
                <a:lnTo>
                  <a:pt x="22189" y="45747"/>
                </a:lnTo>
                <a:lnTo>
                  <a:pt x="14941" y="53352"/>
                </a:lnTo>
                <a:lnTo>
                  <a:pt x="7487" y="60966"/>
                </a:lnTo>
                <a:lnTo>
                  <a:pt x="4991" y="66044"/>
                </a:lnTo>
                <a:lnTo>
                  <a:pt x="3327" y="71969"/>
                </a:lnTo>
                <a:lnTo>
                  <a:pt x="0" y="914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01"/>
          <p:cNvSpPr/>
          <p:nvPr/>
        </p:nvSpPr>
        <p:spPr>
          <a:xfrm>
            <a:off x="8516337" y="994409"/>
            <a:ext cx="319054" cy="477978"/>
          </a:xfrm>
          <a:custGeom>
            <a:avLst/>
            <a:gdLst/>
            <a:ahLst/>
            <a:cxnLst/>
            <a:rect l="0" t="0" r="0" b="0"/>
            <a:pathLst>
              <a:path w="319054" h="477978">
                <a:moveTo>
                  <a:pt x="21872" y="80010"/>
                </a:moveTo>
                <a:lnTo>
                  <a:pt x="21872" y="98214"/>
                </a:lnTo>
                <a:lnTo>
                  <a:pt x="23143" y="109926"/>
                </a:lnTo>
                <a:lnTo>
                  <a:pt x="25260" y="124084"/>
                </a:lnTo>
                <a:lnTo>
                  <a:pt x="27940" y="139873"/>
                </a:lnTo>
                <a:lnTo>
                  <a:pt x="34306" y="184509"/>
                </a:lnTo>
                <a:lnTo>
                  <a:pt x="37781" y="210636"/>
                </a:lnTo>
                <a:lnTo>
                  <a:pt x="40098" y="231864"/>
                </a:lnTo>
                <a:lnTo>
                  <a:pt x="41643" y="249826"/>
                </a:lnTo>
                <a:lnTo>
                  <a:pt x="42673" y="265611"/>
                </a:lnTo>
                <a:lnTo>
                  <a:pt x="43817" y="313630"/>
                </a:lnTo>
                <a:lnTo>
                  <a:pt x="44122" y="342437"/>
                </a:lnTo>
                <a:lnTo>
                  <a:pt x="45596" y="367991"/>
                </a:lnTo>
                <a:lnTo>
                  <a:pt x="47848" y="391378"/>
                </a:lnTo>
                <a:lnTo>
                  <a:pt x="50619" y="413319"/>
                </a:lnTo>
                <a:lnTo>
                  <a:pt x="52467" y="430486"/>
                </a:lnTo>
                <a:lnTo>
                  <a:pt x="53699" y="444471"/>
                </a:lnTo>
                <a:lnTo>
                  <a:pt x="54520" y="456334"/>
                </a:lnTo>
                <a:lnTo>
                  <a:pt x="56338" y="464243"/>
                </a:lnTo>
                <a:lnTo>
                  <a:pt x="58819" y="469515"/>
                </a:lnTo>
                <a:lnTo>
                  <a:pt x="65860" y="477977"/>
                </a:lnTo>
                <a:lnTo>
                  <a:pt x="66822" y="468975"/>
                </a:lnTo>
                <a:lnTo>
                  <a:pt x="67250" y="453543"/>
                </a:lnTo>
                <a:lnTo>
                  <a:pt x="67440" y="438219"/>
                </a:lnTo>
                <a:lnTo>
                  <a:pt x="66221" y="430576"/>
                </a:lnTo>
                <a:lnTo>
                  <a:pt x="64139" y="422941"/>
                </a:lnTo>
                <a:lnTo>
                  <a:pt x="61480" y="415311"/>
                </a:lnTo>
                <a:lnTo>
                  <a:pt x="59707" y="402604"/>
                </a:lnTo>
                <a:lnTo>
                  <a:pt x="58526" y="386513"/>
                </a:lnTo>
                <a:lnTo>
                  <a:pt x="57738" y="368165"/>
                </a:lnTo>
                <a:lnTo>
                  <a:pt x="55942" y="350854"/>
                </a:lnTo>
                <a:lnTo>
                  <a:pt x="53476" y="334233"/>
                </a:lnTo>
                <a:lnTo>
                  <a:pt x="40391" y="258920"/>
                </a:lnTo>
                <a:lnTo>
                  <a:pt x="38029" y="242464"/>
                </a:lnTo>
                <a:lnTo>
                  <a:pt x="36454" y="228953"/>
                </a:lnTo>
                <a:lnTo>
                  <a:pt x="35403" y="217405"/>
                </a:lnTo>
                <a:lnTo>
                  <a:pt x="33433" y="207167"/>
                </a:lnTo>
                <a:lnTo>
                  <a:pt x="30849" y="197802"/>
                </a:lnTo>
                <a:lnTo>
                  <a:pt x="27856" y="189018"/>
                </a:lnTo>
                <a:lnTo>
                  <a:pt x="24533" y="175871"/>
                </a:lnTo>
                <a:lnTo>
                  <a:pt x="23646" y="170588"/>
                </a:lnTo>
                <a:lnTo>
                  <a:pt x="20515" y="163255"/>
                </a:lnTo>
                <a:lnTo>
                  <a:pt x="15887" y="154557"/>
                </a:lnTo>
                <a:lnTo>
                  <a:pt x="10262" y="144948"/>
                </a:lnTo>
                <a:lnTo>
                  <a:pt x="4012" y="130885"/>
                </a:lnTo>
                <a:lnTo>
                  <a:pt x="1234" y="119131"/>
                </a:lnTo>
                <a:lnTo>
                  <a:pt x="0" y="105441"/>
                </a:lnTo>
                <a:lnTo>
                  <a:pt x="940" y="100774"/>
                </a:lnTo>
                <a:lnTo>
                  <a:pt x="2838" y="97663"/>
                </a:lnTo>
                <a:lnTo>
                  <a:pt x="10711" y="90990"/>
                </a:lnTo>
                <a:lnTo>
                  <a:pt x="16065" y="85737"/>
                </a:lnTo>
                <a:lnTo>
                  <a:pt x="21811" y="82558"/>
                </a:lnTo>
                <a:lnTo>
                  <a:pt x="29452" y="79169"/>
                </a:lnTo>
                <a:lnTo>
                  <a:pt x="38355" y="75639"/>
                </a:lnTo>
                <a:lnTo>
                  <a:pt x="46831" y="72016"/>
                </a:lnTo>
                <a:lnTo>
                  <a:pt x="63022" y="64604"/>
                </a:lnTo>
                <a:lnTo>
                  <a:pt x="70896" y="62120"/>
                </a:lnTo>
                <a:lnTo>
                  <a:pt x="78684" y="60463"/>
                </a:lnTo>
                <a:lnTo>
                  <a:pt x="86417" y="59359"/>
                </a:lnTo>
                <a:lnTo>
                  <a:pt x="96652" y="56083"/>
                </a:lnTo>
                <a:lnTo>
                  <a:pt x="108556" y="51359"/>
                </a:lnTo>
                <a:lnTo>
                  <a:pt x="121571" y="45669"/>
                </a:lnTo>
                <a:lnTo>
                  <a:pt x="139138" y="39336"/>
                </a:lnTo>
                <a:lnTo>
                  <a:pt x="159740" y="32574"/>
                </a:lnTo>
                <a:lnTo>
                  <a:pt x="182364" y="25526"/>
                </a:lnTo>
                <a:lnTo>
                  <a:pt x="199987" y="20828"/>
                </a:lnTo>
                <a:lnTo>
                  <a:pt x="214276" y="17695"/>
                </a:lnTo>
                <a:lnTo>
                  <a:pt x="226341" y="15607"/>
                </a:lnTo>
                <a:lnTo>
                  <a:pt x="235655" y="14215"/>
                </a:lnTo>
                <a:lnTo>
                  <a:pt x="243134" y="13287"/>
                </a:lnTo>
                <a:lnTo>
                  <a:pt x="249390" y="12668"/>
                </a:lnTo>
                <a:lnTo>
                  <a:pt x="256101" y="10985"/>
                </a:lnTo>
                <a:lnTo>
                  <a:pt x="263115" y="8594"/>
                </a:lnTo>
                <a:lnTo>
                  <a:pt x="270331" y="5729"/>
                </a:lnTo>
                <a:lnTo>
                  <a:pt x="277682" y="3820"/>
                </a:lnTo>
                <a:lnTo>
                  <a:pt x="285121" y="2547"/>
                </a:lnTo>
                <a:lnTo>
                  <a:pt x="292622" y="1698"/>
                </a:lnTo>
                <a:lnTo>
                  <a:pt x="298892" y="1132"/>
                </a:lnTo>
                <a:lnTo>
                  <a:pt x="304342" y="755"/>
                </a:lnTo>
                <a:lnTo>
                  <a:pt x="31905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02"/>
          <p:cNvSpPr/>
          <p:nvPr/>
        </p:nvSpPr>
        <p:spPr>
          <a:xfrm>
            <a:off x="8561069" y="1216861"/>
            <a:ext cx="228601" cy="51869"/>
          </a:xfrm>
          <a:custGeom>
            <a:avLst/>
            <a:gdLst/>
            <a:ahLst/>
            <a:cxnLst/>
            <a:rect l="0" t="0" r="0" b="0"/>
            <a:pathLst>
              <a:path w="228601" h="51869">
                <a:moveTo>
                  <a:pt x="0" y="51868"/>
                </a:moveTo>
                <a:lnTo>
                  <a:pt x="12137" y="45801"/>
                </a:lnTo>
                <a:lnTo>
                  <a:pt x="16981" y="44013"/>
                </a:lnTo>
                <a:lnTo>
                  <a:pt x="21481" y="42822"/>
                </a:lnTo>
                <a:lnTo>
                  <a:pt x="25751" y="42027"/>
                </a:lnTo>
                <a:lnTo>
                  <a:pt x="31137" y="40228"/>
                </a:lnTo>
                <a:lnTo>
                  <a:pt x="37268" y="37758"/>
                </a:lnTo>
                <a:lnTo>
                  <a:pt x="43895" y="34841"/>
                </a:lnTo>
                <a:lnTo>
                  <a:pt x="58033" y="28214"/>
                </a:lnTo>
                <a:lnTo>
                  <a:pt x="65359" y="24669"/>
                </a:lnTo>
                <a:lnTo>
                  <a:pt x="77862" y="21036"/>
                </a:lnTo>
                <a:lnTo>
                  <a:pt x="93818" y="17343"/>
                </a:lnTo>
                <a:lnTo>
                  <a:pt x="112076" y="13612"/>
                </a:lnTo>
                <a:lnTo>
                  <a:pt x="126787" y="11124"/>
                </a:lnTo>
                <a:lnTo>
                  <a:pt x="139135" y="9465"/>
                </a:lnTo>
                <a:lnTo>
                  <a:pt x="149907" y="8360"/>
                </a:lnTo>
                <a:lnTo>
                  <a:pt x="160898" y="6353"/>
                </a:lnTo>
                <a:lnTo>
                  <a:pt x="172035" y="3745"/>
                </a:lnTo>
                <a:lnTo>
                  <a:pt x="183271" y="736"/>
                </a:lnTo>
                <a:lnTo>
                  <a:pt x="192030" y="0"/>
                </a:lnTo>
                <a:lnTo>
                  <a:pt x="199141" y="780"/>
                </a:lnTo>
                <a:lnTo>
                  <a:pt x="205150" y="2569"/>
                </a:lnTo>
                <a:lnTo>
                  <a:pt x="210427" y="3762"/>
                </a:lnTo>
                <a:lnTo>
                  <a:pt x="215215" y="4558"/>
                </a:lnTo>
                <a:lnTo>
                  <a:pt x="228600" y="61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03"/>
          <p:cNvSpPr/>
          <p:nvPr/>
        </p:nvSpPr>
        <p:spPr>
          <a:xfrm>
            <a:off x="7943850" y="777239"/>
            <a:ext cx="822960" cy="274321"/>
          </a:xfrm>
          <a:custGeom>
            <a:avLst/>
            <a:gdLst/>
            <a:ahLst/>
            <a:cxnLst/>
            <a:rect l="0" t="0" r="0" b="0"/>
            <a:pathLst>
              <a:path w="822960" h="274321">
                <a:moveTo>
                  <a:pt x="0" y="274320"/>
                </a:moveTo>
                <a:lnTo>
                  <a:pt x="12135" y="262185"/>
                </a:lnTo>
                <a:lnTo>
                  <a:pt x="18250" y="258610"/>
                </a:lnTo>
                <a:lnTo>
                  <a:pt x="31818" y="254638"/>
                </a:lnTo>
                <a:lnTo>
                  <a:pt x="44071" y="249769"/>
                </a:lnTo>
                <a:lnTo>
                  <a:pt x="59861" y="242713"/>
                </a:lnTo>
                <a:lnTo>
                  <a:pt x="78007" y="234199"/>
                </a:lnTo>
                <a:lnTo>
                  <a:pt x="93915" y="227253"/>
                </a:lnTo>
                <a:lnTo>
                  <a:pt x="108330" y="221352"/>
                </a:lnTo>
                <a:lnTo>
                  <a:pt x="121749" y="216148"/>
                </a:lnTo>
                <a:lnTo>
                  <a:pt x="133236" y="211409"/>
                </a:lnTo>
                <a:lnTo>
                  <a:pt x="143434" y="206979"/>
                </a:lnTo>
                <a:lnTo>
                  <a:pt x="152772" y="202756"/>
                </a:lnTo>
                <a:lnTo>
                  <a:pt x="190186" y="184677"/>
                </a:lnTo>
                <a:lnTo>
                  <a:pt x="211950" y="177329"/>
                </a:lnTo>
                <a:lnTo>
                  <a:pt x="221310" y="175370"/>
                </a:lnTo>
                <a:lnTo>
                  <a:pt x="241520" y="167713"/>
                </a:lnTo>
                <a:lnTo>
                  <a:pt x="301228" y="142273"/>
                </a:lnTo>
                <a:lnTo>
                  <a:pt x="339249" y="127869"/>
                </a:lnTo>
                <a:lnTo>
                  <a:pt x="381106" y="113186"/>
                </a:lnTo>
                <a:lnTo>
                  <a:pt x="425520" y="98317"/>
                </a:lnTo>
                <a:lnTo>
                  <a:pt x="469100" y="85865"/>
                </a:lnTo>
                <a:lnTo>
                  <a:pt x="512123" y="75024"/>
                </a:lnTo>
                <a:lnTo>
                  <a:pt x="592100" y="56204"/>
                </a:lnTo>
                <a:lnTo>
                  <a:pt x="657279" y="39373"/>
                </a:lnTo>
                <a:lnTo>
                  <a:pt x="680756" y="33869"/>
                </a:lnTo>
                <a:lnTo>
                  <a:pt x="698947" y="30199"/>
                </a:lnTo>
                <a:lnTo>
                  <a:pt x="713615" y="27753"/>
                </a:lnTo>
                <a:lnTo>
                  <a:pt x="736686" y="21648"/>
                </a:lnTo>
                <a:lnTo>
                  <a:pt x="755405" y="15972"/>
                </a:lnTo>
                <a:lnTo>
                  <a:pt x="780225" y="11506"/>
                </a:lnTo>
                <a:lnTo>
                  <a:pt x="802395" y="3974"/>
                </a:lnTo>
                <a:lnTo>
                  <a:pt x="82295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04"/>
          <p:cNvSpPr/>
          <p:nvPr/>
        </p:nvSpPr>
        <p:spPr>
          <a:xfrm>
            <a:off x="7383780" y="1189289"/>
            <a:ext cx="342900" cy="205171"/>
          </a:xfrm>
          <a:custGeom>
            <a:avLst/>
            <a:gdLst/>
            <a:ahLst/>
            <a:cxnLst/>
            <a:rect l="0" t="0" r="0" b="0"/>
            <a:pathLst>
              <a:path w="342900" h="205171">
                <a:moveTo>
                  <a:pt x="0" y="205170"/>
                </a:moveTo>
                <a:lnTo>
                  <a:pt x="0" y="177126"/>
                </a:lnTo>
                <a:lnTo>
                  <a:pt x="1270" y="166154"/>
                </a:lnTo>
                <a:lnTo>
                  <a:pt x="3386" y="153760"/>
                </a:lnTo>
                <a:lnTo>
                  <a:pt x="6068" y="140417"/>
                </a:lnTo>
                <a:lnTo>
                  <a:pt x="10395" y="127711"/>
                </a:lnTo>
                <a:lnTo>
                  <a:pt x="15820" y="115431"/>
                </a:lnTo>
                <a:lnTo>
                  <a:pt x="21976" y="103434"/>
                </a:lnTo>
                <a:lnTo>
                  <a:pt x="27351" y="94166"/>
                </a:lnTo>
                <a:lnTo>
                  <a:pt x="32203" y="86718"/>
                </a:lnTo>
                <a:lnTo>
                  <a:pt x="36709" y="80482"/>
                </a:lnTo>
                <a:lnTo>
                  <a:pt x="42252" y="71245"/>
                </a:lnTo>
                <a:lnTo>
                  <a:pt x="48488" y="60007"/>
                </a:lnTo>
                <a:lnTo>
                  <a:pt x="55186" y="47435"/>
                </a:lnTo>
                <a:lnTo>
                  <a:pt x="60920" y="37783"/>
                </a:lnTo>
                <a:lnTo>
                  <a:pt x="66014" y="30079"/>
                </a:lnTo>
                <a:lnTo>
                  <a:pt x="70678" y="23673"/>
                </a:lnTo>
                <a:lnTo>
                  <a:pt x="76328" y="19402"/>
                </a:lnTo>
                <a:lnTo>
                  <a:pt x="82636" y="16555"/>
                </a:lnTo>
                <a:lnTo>
                  <a:pt x="89380" y="14657"/>
                </a:lnTo>
                <a:lnTo>
                  <a:pt x="95147" y="12121"/>
                </a:lnTo>
                <a:lnTo>
                  <a:pt x="104941" y="5917"/>
                </a:lnTo>
                <a:lnTo>
                  <a:pt x="113526" y="2314"/>
                </a:lnTo>
                <a:lnTo>
                  <a:pt x="121575" y="712"/>
                </a:lnTo>
                <a:lnTo>
                  <a:pt x="129387" y="0"/>
                </a:lnTo>
                <a:lnTo>
                  <a:pt x="131978" y="1080"/>
                </a:lnTo>
                <a:lnTo>
                  <a:pt x="133705" y="3070"/>
                </a:lnTo>
                <a:lnTo>
                  <a:pt x="134857" y="5667"/>
                </a:lnTo>
                <a:lnTo>
                  <a:pt x="136895" y="7398"/>
                </a:lnTo>
                <a:lnTo>
                  <a:pt x="139522" y="8552"/>
                </a:lnTo>
                <a:lnTo>
                  <a:pt x="142545" y="9322"/>
                </a:lnTo>
                <a:lnTo>
                  <a:pt x="144560" y="11105"/>
                </a:lnTo>
                <a:lnTo>
                  <a:pt x="145903" y="13563"/>
                </a:lnTo>
                <a:lnTo>
                  <a:pt x="146799" y="16472"/>
                </a:lnTo>
                <a:lnTo>
                  <a:pt x="148665" y="18412"/>
                </a:lnTo>
                <a:lnTo>
                  <a:pt x="151181" y="19705"/>
                </a:lnTo>
                <a:lnTo>
                  <a:pt x="154127" y="20567"/>
                </a:lnTo>
                <a:lnTo>
                  <a:pt x="156091" y="22411"/>
                </a:lnTo>
                <a:lnTo>
                  <a:pt x="157400" y="24911"/>
                </a:lnTo>
                <a:lnTo>
                  <a:pt x="158274" y="27848"/>
                </a:lnTo>
                <a:lnTo>
                  <a:pt x="160126" y="31075"/>
                </a:lnTo>
                <a:lnTo>
                  <a:pt x="162630" y="34497"/>
                </a:lnTo>
                <a:lnTo>
                  <a:pt x="165570" y="38048"/>
                </a:lnTo>
                <a:lnTo>
                  <a:pt x="167530" y="44226"/>
                </a:lnTo>
                <a:lnTo>
                  <a:pt x="168836" y="52154"/>
                </a:lnTo>
                <a:lnTo>
                  <a:pt x="169707" y="61249"/>
                </a:lnTo>
                <a:lnTo>
                  <a:pt x="171558" y="68583"/>
                </a:lnTo>
                <a:lnTo>
                  <a:pt x="174062" y="74742"/>
                </a:lnTo>
                <a:lnTo>
                  <a:pt x="177001" y="80118"/>
                </a:lnTo>
                <a:lnTo>
                  <a:pt x="180231" y="87512"/>
                </a:lnTo>
                <a:lnTo>
                  <a:pt x="183654" y="96252"/>
                </a:lnTo>
                <a:lnTo>
                  <a:pt x="192204" y="119450"/>
                </a:lnTo>
                <a:lnTo>
                  <a:pt x="194176" y="122624"/>
                </a:lnTo>
                <a:lnTo>
                  <a:pt x="196761" y="126009"/>
                </a:lnTo>
                <a:lnTo>
                  <a:pt x="199754" y="129536"/>
                </a:lnTo>
                <a:lnTo>
                  <a:pt x="201749" y="133158"/>
                </a:lnTo>
                <a:lnTo>
                  <a:pt x="203080" y="136842"/>
                </a:lnTo>
                <a:lnTo>
                  <a:pt x="203966" y="140568"/>
                </a:lnTo>
                <a:lnTo>
                  <a:pt x="205828" y="143052"/>
                </a:lnTo>
                <a:lnTo>
                  <a:pt x="208338" y="144708"/>
                </a:lnTo>
                <a:lnTo>
                  <a:pt x="215425" y="147366"/>
                </a:lnTo>
                <a:lnTo>
                  <a:pt x="217276" y="146314"/>
                </a:lnTo>
                <a:lnTo>
                  <a:pt x="222720" y="141759"/>
                </a:lnTo>
                <a:lnTo>
                  <a:pt x="225950" y="140036"/>
                </a:lnTo>
                <a:lnTo>
                  <a:pt x="236564" y="136341"/>
                </a:lnTo>
                <a:lnTo>
                  <a:pt x="243993" y="130976"/>
                </a:lnTo>
                <a:lnTo>
                  <a:pt x="247751" y="127768"/>
                </a:lnTo>
                <a:lnTo>
                  <a:pt x="251528" y="124359"/>
                </a:lnTo>
                <a:lnTo>
                  <a:pt x="259110" y="117184"/>
                </a:lnTo>
                <a:lnTo>
                  <a:pt x="278133" y="98444"/>
                </a:lnTo>
                <a:lnTo>
                  <a:pt x="284482" y="90839"/>
                </a:lnTo>
                <a:lnTo>
                  <a:pt x="309081" y="59676"/>
                </a:lnTo>
                <a:lnTo>
                  <a:pt x="315274" y="52294"/>
                </a:lnTo>
                <a:lnTo>
                  <a:pt x="328270" y="37389"/>
                </a:lnTo>
                <a:lnTo>
                  <a:pt x="333434" y="31964"/>
                </a:lnTo>
                <a:lnTo>
                  <a:pt x="342899" y="222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05"/>
          <p:cNvSpPr/>
          <p:nvPr/>
        </p:nvSpPr>
        <p:spPr>
          <a:xfrm>
            <a:off x="7429500" y="1417319"/>
            <a:ext cx="377191" cy="68582"/>
          </a:xfrm>
          <a:custGeom>
            <a:avLst/>
            <a:gdLst/>
            <a:ahLst/>
            <a:cxnLst/>
            <a:rect l="0" t="0" r="0" b="0"/>
            <a:pathLst>
              <a:path w="377191" h="68582">
                <a:moveTo>
                  <a:pt x="0" y="68581"/>
                </a:moveTo>
                <a:lnTo>
                  <a:pt x="30339" y="68581"/>
                </a:lnTo>
                <a:lnTo>
                  <a:pt x="55785" y="63500"/>
                </a:lnTo>
                <a:lnTo>
                  <a:pt x="89260" y="55034"/>
                </a:lnTo>
                <a:lnTo>
                  <a:pt x="128087" y="44309"/>
                </a:lnTo>
                <a:lnTo>
                  <a:pt x="170481" y="34620"/>
                </a:lnTo>
                <a:lnTo>
                  <a:pt x="215254" y="25620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06"/>
          <p:cNvSpPr/>
          <p:nvPr/>
        </p:nvSpPr>
        <p:spPr>
          <a:xfrm>
            <a:off x="7475219" y="1565909"/>
            <a:ext cx="354332" cy="40359"/>
          </a:xfrm>
          <a:custGeom>
            <a:avLst/>
            <a:gdLst/>
            <a:ahLst/>
            <a:cxnLst/>
            <a:rect l="0" t="0" r="0" b="0"/>
            <a:pathLst>
              <a:path w="354332" h="40359">
                <a:moveTo>
                  <a:pt x="0" y="34291"/>
                </a:moveTo>
                <a:lnTo>
                  <a:pt x="18204" y="40358"/>
                </a:lnTo>
                <a:lnTo>
                  <a:pt x="36266" y="39606"/>
                </a:lnTo>
                <a:lnTo>
                  <a:pt x="61007" y="36564"/>
                </a:lnTo>
                <a:lnTo>
                  <a:pt x="128715" y="26411"/>
                </a:lnTo>
                <a:lnTo>
                  <a:pt x="222306" y="13432"/>
                </a:lnTo>
                <a:lnTo>
                  <a:pt x="258694" y="8955"/>
                </a:lnTo>
                <a:lnTo>
                  <a:pt x="286763" y="5970"/>
                </a:lnTo>
                <a:lnTo>
                  <a:pt x="35433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postulate?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Postulates or axioms are known as basic assumptions. Assumptions are statements accepted without proof.</a:t>
            </a:r>
          </a:p>
          <a:p>
            <a:r>
              <a:rPr lang="en-US" dirty="0" smtClean="0"/>
              <a:t>Some will seem very basic.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Postulate 1 Ruler Postulate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The points on a line can be paired with the real numbers in such a way that any two points can have coordinates 0 and 1.</a:t>
            </a:r>
          </a:p>
          <a:p>
            <a:pPr>
              <a:buNone/>
            </a:pPr>
            <a:r>
              <a:rPr lang="en-US" dirty="0" smtClean="0"/>
              <a:t>2. Once a coordinate system has been chosen in this way, the distance between any two points equals the absolute value of the difference of their coordinates.</a:t>
            </a:r>
            <a:endParaRPr lang="en-US" dirty="0"/>
          </a:p>
        </p:txBody>
      </p:sp>
      <p:sp>
        <p:nvSpPr>
          <p:cNvPr id="4" name="SMARTPenAnnotation128"/>
          <p:cNvSpPr/>
          <p:nvPr/>
        </p:nvSpPr>
        <p:spPr>
          <a:xfrm>
            <a:off x="6537959" y="5269229"/>
            <a:ext cx="2125982" cy="125731"/>
          </a:xfrm>
          <a:custGeom>
            <a:avLst/>
            <a:gdLst/>
            <a:ahLst/>
            <a:cxnLst/>
            <a:rect l="0" t="0" r="0" b="0"/>
            <a:pathLst>
              <a:path w="2125982" h="125731">
                <a:moveTo>
                  <a:pt x="0" y="125730"/>
                </a:moveTo>
                <a:lnTo>
                  <a:pt x="6068" y="125730"/>
                </a:lnTo>
                <a:lnTo>
                  <a:pt x="9125" y="124460"/>
                </a:lnTo>
                <a:lnTo>
                  <a:pt x="12434" y="122344"/>
                </a:lnTo>
                <a:lnTo>
                  <a:pt x="15909" y="119663"/>
                </a:lnTo>
                <a:lnTo>
                  <a:pt x="19497" y="117875"/>
                </a:lnTo>
                <a:lnTo>
                  <a:pt x="26868" y="115889"/>
                </a:lnTo>
                <a:lnTo>
                  <a:pt x="90934" y="114510"/>
                </a:lnTo>
                <a:lnTo>
                  <a:pt x="198556" y="114313"/>
                </a:lnTo>
                <a:lnTo>
                  <a:pt x="206030" y="113039"/>
                </a:lnTo>
                <a:lnTo>
                  <a:pt x="212284" y="110919"/>
                </a:lnTo>
                <a:lnTo>
                  <a:pt x="217723" y="108236"/>
                </a:lnTo>
                <a:lnTo>
                  <a:pt x="261784" y="104460"/>
                </a:lnTo>
                <a:lnTo>
                  <a:pt x="276123" y="102660"/>
                </a:lnTo>
                <a:lnTo>
                  <a:pt x="288222" y="100190"/>
                </a:lnTo>
                <a:lnTo>
                  <a:pt x="298829" y="97274"/>
                </a:lnTo>
                <a:lnTo>
                  <a:pt x="317386" y="94033"/>
                </a:lnTo>
                <a:lnTo>
                  <a:pt x="404606" y="85885"/>
                </a:lnTo>
                <a:lnTo>
                  <a:pt x="467269" y="82621"/>
                </a:lnTo>
                <a:lnTo>
                  <a:pt x="498202" y="81751"/>
                </a:lnTo>
                <a:lnTo>
                  <a:pt x="532795" y="78631"/>
                </a:lnTo>
                <a:lnTo>
                  <a:pt x="569827" y="74011"/>
                </a:lnTo>
                <a:lnTo>
                  <a:pt x="636796" y="64644"/>
                </a:lnTo>
                <a:lnTo>
                  <a:pt x="658211" y="62146"/>
                </a:lnTo>
                <a:lnTo>
                  <a:pt x="703873" y="58631"/>
                </a:lnTo>
                <a:lnTo>
                  <a:pt x="733202" y="56538"/>
                </a:lnTo>
                <a:lnTo>
                  <a:pt x="751692" y="54203"/>
                </a:lnTo>
                <a:lnTo>
                  <a:pt x="771638" y="51375"/>
                </a:lnTo>
                <a:lnTo>
                  <a:pt x="807347" y="48234"/>
                </a:lnTo>
                <a:lnTo>
                  <a:pt x="823982" y="47396"/>
                </a:lnTo>
                <a:lnTo>
                  <a:pt x="962680" y="34081"/>
                </a:lnTo>
                <a:lnTo>
                  <a:pt x="1013897" y="30341"/>
                </a:lnTo>
                <a:lnTo>
                  <a:pt x="1062011" y="27848"/>
                </a:lnTo>
                <a:lnTo>
                  <a:pt x="1108058" y="26185"/>
                </a:lnTo>
                <a:lnTo>
                  <a:pt x="1143835" y="23807"/>
                </a:lnTo>
                <a:lnTo>
                  <a:pt x="1172767" y="20951"/>
                </a:lnTo>
                <a:lnTo>
                  <a:pt x="1197135" y="17778"/>
                </a:lnTo>
                <a:lnTo>
                  <a:pt x="1261464" y="14251"/>
                </a:lnTo>
                <a:lnTo>
                  <a:pt x="1336621" y="12684"/>
                </a:lnTo>
                <a:lnTo>
                  <a:pt x="1902902" y="11431"/>
                </a:lnTo>
                <a:lnTo>
                  <a:pt x="1935818" y="8044"/>
                </a:lnTo>
                <a:lnTo>
                  <a:pt x="1953485" y="5363"/>
                </a:lnTo>
                <a:lnTo>
                  <a:pt x="2008689" y="1589"/>
                </a:lnTo>
                <a:lnTo>
                  <a:pt x="2053108" y="707"/>
                </a:lnTo>
                <a:lnTo>
                  <a:pt x="21259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9"/>
          <p:cNvSpPr/>
          <p:nvPr/>
        </p:nvSpPr>
        <p:spPr>
          <a:xfrm>
            <a:off x="6755130" y="5154929"/>
            <a:ext cx="45721" cy="457201"/>
          </a:xfrm>
          <a:custGeom>
            <a:avLst/>
            <a:gdLst/>
            <a:ahLst/>
            <a:cxnLst/>
            <a:rect l="0" t="0" r="0" b="0"/>
            <a:pathLst>
              <a:path w="45721" h="457201">
                <a:moveTo>
                  <a:pt x="0" y="0"/>
                </a:moveTo>
                <a:lnTo>
                  <a:pt x="0" y="9842"/>
                </a:lnTo>
                <a:lnTo>
                  <a:pt x="6773" y="31044"/>
                </a:lnTo>
                <a:lnTo>
                  <a:pt x="12136" y="47367"/>
                </a:lnTo>
                <a:lnTo>
                  <a:pt x="16980" y="60788"/>
                </a:lnTo>
                <a:lnTo>
                  <a:pt x="21480" y="72275"/>
                </a:lnTo>
                <a:lnTo>
                  <a:pt x="25749" y="82473"/>
                </a:lnTo>
                <a:lnTo>
                  <a:pt x="28596" y="94353"/>
                </a:lnTo>
                <a:lnTo>
                  <a:pt x="30494" y="107352"/>
                </a:lnTo>
                <a:lnTo>
                  <a:pt x="31759" y="121098"/>
                </a:lnTo>
                <a:lnTo>
                  <a:pt x="33872" y="136612"/>
                </a:lnTo>
                <a:lnTo>
                  <a:pt x="39607" y="170783"/>
                </a:lnTo>
                <a:lnTo>
                  <a:pt x="41645" y="188786"/>
                </a:lnTo>
                <a:lnTo>
                  <a:pt x="43003" y="207137"/>
                </a:lnTo>
                <a:lnTo>
                  <a:pt x="43909" y="225722"/>
                </a:lnTo>
                <a:lnTo>
                  <a:pt x="44915" y="259918"/>
                </a:lnTo>
                <a:lnTo>
                  <a:pt x="45673" y="357261"/>
                </a:lnTo>
                <a:lnTo>
                  <a:pt x="45720" y="4572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0"/>
          <p:cNvSpPr/>
          <p:nvPr/>
        </p:nvSpPr>
        <p:spPr>
          <a:xfrm>
            <a:off x="6709409" y="5737859"/>
            <a:ext cx="45722" cy="262892"/>
          </a:xfrm>
          <a:custGeom>
            <a:avLst/>
            <a:gdLst/>
            <a:ahLst/>
            <a:cxnLst/>
            <a:rect l="0" t="0" r="0" b="0"/>
            <a:pathLst>
              <a:path w="45722" h="262892">
                <a:moveTo>
                  <a:pt x="0" y="0"/>
                </a:moveTo>
                <a:lnTo>
                  <a:pt x="0" y="63636"/>
                </a:lnTo>
                <a:lnTo>
                  <a:pt x="2541" y="84334"/>
                </a:lnTo>
                <a:lnTo>
                  <a:pt x="6774" y="109563"/>
                </a:lnTo>
                <a:lnTo>
                  <a:pt x="15711" y="157915"/>
                </a:lnTo>
                <a:lnTo>
                  <a:pt x="18095" y="172587"/>
                </a:lnTo>
                <a:lnTo>
                  <a:pt x="19683" y="183638"/>
                </a:lnTo>
                <a:lnTo>
                  <a:pt x="22012" y="192275"/>
                </a:lnTo>
                <a:lnTo>
                  <a:pt x="24834" y="199304"/>
                </a:lnTo>
                <a:lnTo>
                  <a:pt x="27987" y="205260"/>
                </a:lnTo>
                <a:lnTo>
                  <a:pt x="30088" y="211770"/>
                </a:lnTo>
                <a:lnTo>
                  <a:pt x="31489" y="218650"/>
                </a:lnTo>
                <a:lnTo>
                  <a:pt x="32423" y="225777"/>
                </a:lnTo>
                <a:lnTo>
                  <a:pt x="33045" y="231798"/>
                </a:lnTo>
                <a:lnTo>
                  <a:pt x="33460" y="237082"/>
                </a:lnTo>
                <a:lnTo>
                  <a:pt x="34126" y="248620"/>
                </a:lnTo>
                <a:lnTo>
                  <a:pt x="34218" y="253584"/>
                </a:lnTo>
                <a:lnTo>
                  <a:pt x="45721" y="2628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1"/>
          <p:cNvSpPr/>
          <p:nvPr/>
        </p:nvSpPr>
        <p:spPr>
          <a:xfrm>
            <a:off x="7155180" y="5143500"/>
            <a:ext cx="11430" cy="365760"/>
          </a:xfrm>
          <a:custGeom>
            <a:avLst/>
            <a:gdLst/>
            <a:ahLst/>
            <a:cxnLst/>
            <a:rect l="0" t="0" r="0" b="0"/>
            <a:pathLst>
              <a:path w="11430" h="365760">
                <a:moveTo>
                  <a:pt x="0" y="0"/>
                </a:moveTo>
                <a:lnTo>
                  <a:pt x="0" y="191692"/>
                </a:lnTo>
                <a:lnTo>
                  <a:pt x="1270" y="202725"/>
                </a:lnTo>
                <a:lnTo>
                  <a:pt x="3386" y="212619"/>
                </a:lnTo>
                <a:lnTo>
                  <a:pt x="6068" y="221756"/>
                </a:lnTo>
                <a:lnTo>
                  <a:pt x="7855" y="229117"/>
                </a:lnTo>
                <a:lnTo>
                  <a:pt x="9047" y="235294"/>
                </a:lnTo>
                <a:lnTo>
                  <a:pt x="9841" y="240683"/>
                </a:lnTo>
                <a:lnTo>
                  <a:pt x="10370" y="256975"/>
                </a:lnTo>
                <a:lnTo>
                  <a:pt x="11429" y="3657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2"/>
          <p:cNvSpPr/>
          <p:nvPr/>
        </p:nvSpPr>
        <p:spPr>
          <a:xfrm>
            <a:off x="7041259" y="5658044"/>
            <a:ext cx="228222" cy="251213"/>
          </a:xfrm>
          <a:custGeom>
            <a:avLst/>
            <a:gdLst/>
            <a:ahLst/>
            <a:cxnLst/>
            <a:rect l="0" t="0" r="0" b="0"/>
            <a:pathLst>
              <a:path w="228222" h="251213">
                <a:moveTo>
                  <a:pt x="22481" y="68385"/>
                </a:moveTo>
                <a:lnTo>
                  <a:pt x="22481" y="56250"/>
                </a:lnTo>
                <a:lnTo>
                  <a:pt x="23751" y="51405"/>
                </a:lnTo>
                <a:lnTo>
                  <a:pt x="25867" y="46905"/>
                </a:lnTo>
                <a:lnTo>
                  <a:pt x="32322" y="36626"/>
                </a:lnTo>
                <a:lnTo>
                  <a:pt x="36591" y="31833"/>
                </a:lnTo>
                <a:lnTo>
                  <a:pt x="42722" y="25470"/>
                </a:lnTo>
                <a:lnTo>
                  <a:pt x="60738" y="7293"/>
                </a:lnTo>
                <a:lnTo>
                  <a:pt x="65765" y="4797"/>
                </a:lnTo>
                <a:lnTo>
                  <a:pt x="71657" y="3134"/>
                </a:lnTo>
                <a:lnTo>
                  <a:pt x="78125" y="2024"/>
                </a:lnTo>
                <a:lnTo>
                  <a:pt x="83706" y="1285"/>
                </a:lnTo>
                <a:lnTo>
                  <a:pt x="88698" y="791"/>
                </a:lnTo>
                <a:lnTo>
                  <a:pt x="93296" y="463"/>
                </a:lnTo>
                <a:lnTo>
                  <a:pt x="97631" y="243"/>
                </a:lnTo>
                <a:lnTo>
                  <a:pt x="105834" y="0"/>
                </a:lnTo>
                <a:lnTo>
                  <a:pt x="111069" y="1205"/>
                </a:lnTo>
                <a:lnTo>
                  <a:pt x="117100" y="3279"/>
                </a:lnTo>
                <a:lnTo>
                  <a:pt x="123660" y="5931"/>
                </a:lnTo>
                <a:lnTo>
                  <a:pt x="129304" y="8969"/>
                </a:lnTo>
                <a:lnTo>
                  <a:pt x="134336" y="12265"/>
                </a:lnTo>
                <a:lnTo>
                  <a:pt x="138960" y="15732"/>
                </a:lnTo>
                <a:lnTo>
                  <a:pt x="143314" y="19313"/>
                </a:lnTo>
                <a:lnTo>
                  <a:pt x="147486" y="22971"/>
                </a:lnTo>
                <a:lnTo>
                  <a:pt x="151537" y="26679"/>
                </a:lnTo>
                <a:lnTo>
                  <a:pt x="154239" y="30421"/>
                </a:lnTo>
                <a:lnTo>
                  <a:pt x="157240" y="37966"/>
                </a:lnTo>
                <a:lnTo>
                  <a:pt x="158574" y="45552"/>
                </a:lnTo>
                <a:lnTo>
                  <a:pt x="158929" y="49353"/>
                </a:lnTo>
                <a:lnTo>
                  <a:pt x="159166" y="54427"/>
                </a:lnTo>
                <a:lnTo>
                  <a:pt x="159500" y="72434"/>
                </a:lnTo>
                <a:lnTo>
                  <a:pt x="159635" y="116188"/>
                </a:lnTo>
                <a:lnTo>
                  <a:pt x="158367" y="121843"/>
                </a:lnTo>
                <a:lnTo>
                  <a:pt x="156252" y="128154"/>
                </a:lnTo>
                <a:lnTo>
                  <a:pt x="153571" y="134901"/>
                </a:lnTo>
                <a:lnTo>
                  <a:pt x="149244" y="143209"/>
                </a:lnTo>
                <a:lnTo>
                  <a:pt x="143820" y="152558"/>
                </a:lnTo>
                <a:lnTo>
                  <a:pt x="131019" y="173105"/>
                </a:lnTo>
                <a:lnTo>
                  <a:pt x="116863" y="194938"/>
                </a:lnTo>
                <a:lnTo>
                  <a:pt x="109533" y="204823"/>
                </a:lnTo>
                <a:lnTo>
                  <a:pt x="102105" y="213954"/>
                </a:lnTo>
                <a:lnTo>
                  <a:pt x="94613" y="222581"/>
                </a:lnTo>
                <a:lnTo>
                  <a:pt x="88349" y="228333"/>
                </a:lnTo>
                <a:lnTo>
                  <a:pt x="82903" y="232167"/>
                </a:lnTo>
                <a:lnTo>
                  <a:pt x="78002" y="234723"/>
                </a:lnTo>
                <a:lnTo>
                  <a:pt x="73465" y="237697"/>
                </a:lnTo>
                <a:lnTo>
                  <a:pt x="69170" y="240950"/>
                </a:lnTo>
                <a:lnTo>
                  <a:pt x="65038" y="244388"/>
                </a:lnTo>
                <a:lnTo>
                  <a:pt x="61012" y="246680"/>
                </a:lnTo>
                <a:lnTo>
                  <a:pt x="57058" y="248209"/>
                </a:lnTo>
                <a:lnTo>
                  <a:pt x="53152" y="249227"/>
                </a:lnTo>
                <a:lnTo>
                  <a:pt x="48009" y="249907"/>
                </a:lnTo>
                <a:lnTo>
                  <a:pt x="42039" y="250360"/>
                </a:lnTo>
                <a:lnTo>
                  <a:pt x="35519" y="250662"/>
                </a:lnTo>
                <a:lnTo>
                  <a:pt x="21502" y="250998"/>
                </a:lnTo>
                <a:lnTo>
                  <a:pt x="3943" y="251212"/>
                </a:lnTo>
                <a:lnTo>
                  <a:pt x="2502" y="249960"/>
                </a:lnTo>
                <a:lnTo>
                  <a:pt x="1542" y="247855"/>
                </a:lnTo>
                <a:lnTo>
                  <a:pt x="474" y="242130"/>
                </a:lnTo>
                <a:lnTo>
                  <a:pt x="0" y="235352"/>
                </a:lnTo>
                <a:lnTo>
                  <a:pt x="1143" y="231767"/>
                </a:lnTo>
                <a:lnTo>
                  <a:pt x="5801" y="224396"/>
                </a:lnTo>
                <a:lnTo>
                  <a:pt x="12104" y="216887"/>
                </a:lnTo>
                <a:lnTo>
                  <a:pt x="15562" y="213106"/>
                </a:lnTo>
                <a:lnTo>
                  <a:pt x="20409" y="209316"/>
                </a:lnTo>
                <a:lnTo>
                  <a:pt x="26180" y="205519"/>
                </a:lnTo>
                <a:lnTo>
                  <a:pt x="32567" y="201718"/>
                </a:lnTo>
                <a:lnTo>
                  <a:pt x="38095" y="197914"/>
                </a:lnTo>
                <a:lnTo>
                  <a:pt x="43050" y="194108"/>
                </a:lnTo>
                <a:lnTo>
                  <a:pt x="47623" y="190300"/>
                </a:lnTo>
                <a:lnTo>
                  <a:pt x="51942" y="187762"/>
                </a:lnTo>
                <a:lnTo>
                  <a:pt x="56092" y="186070"/>
                </a:lnTo>
                <a:lnTo>
                  <a:pt x="60128" y="184942"/>
                </a:lnTo>
                <a:lnTo>
                  <a:pt x="65359" y="182920"/>
                </a:lnTo>
                <a:lnTo>
                  <a:pt x="71386" y="180301"/>
                </a:lnTo>
                <a:lnTo>
                  <a:pt x="77944" y="177287"/>
                </a:lnTo>
                <a:lnTo>
                  <a:pt x="83586" y="175276"/>
                </a:lnTo>
                <a:lnTo>
                  <a:pt x="88618" y="173936"/>
                </a:lnTo>
                <a:lnTo>
                  <a:pt x="93242" y="173042"/>
                </a:lnTo>
                <a:lnTo>
                  <a:pt x="98865" y="172447"/>
                </a:lnTo>
                <a:lnTo>
                  <a:pt x="105153" y="172050"/>
                </a:lnTo>
                <a:lnTo>
                  <a:pt x="111885" y="171785"/>
                </a:lnTo>
                <a:lnTo>
                  <a:pt x="139565" y="171412"/>
                </a:lnTo>
                <a:lnTo>
                  <a:pt x="148796" y="172630"/>
                </a:lnTo>
                <a:lnTo>
                  <a:pt x="157491" y="174712"/>
                </a:lnTo>
                <a:lnTo>
                  <a:pt x="165828" y="177370"/>
                </a:lnTo>
                <a:lnTo>
                  <a:pt x="172655" y="180412"/>
                </a:lnTo>
                <a:lnTo>
                  <a:pt x="178477" y="183709"/>
                </a:lnTo>
                <a:lnTo>
                  <a:pt x="183628" y="187179"/>
                </a:lnTo>
                <a:lnTo>
                  <a:pt x="188333" y="189491"/>
                </a:lnTo>
                <a:lnTo>
                  <a:pt x="192738" y="191032"/>
                </a:lnTo>
                <a:lnTo>
                  <a:pt x="196946" y="192060"/>
                </a:lnTo>
                <a:lnTo>
                  <a:pt x="201020" y="194015"/>
                </a:lnTo>
                <a:lnTo>
                  <a:pt x="205007" y="196588"/>
                </a:lnTo>
                <a:lnTo>
                  <a:pt x="208935" y="199574"/>
                </a:lnTo>
                <a:lnTo>
                  <a:pt x="212824" y="201565"/>
                </a:lnTo>
                <a:lnTo>
                  <a:pt x="216686" y="202892"/>
                </a:lnTo>
                <a:lnTo>
                  <a:pt x="228221" y="2055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3"/>
          <p:cNvSpPr/>
          <p:nvPr/>
        </p:nvSpPr>
        <p:spPr>
          <a:xfrm>
            <a:off x="7658570" y="5097779"/>
            <a:ext cx="10960" cy="354331"/>
          </a:xfrm>
          <a:custGeom>
            <a:avLst/>
            <a:gdLst/>
            <a:ahLst/>
            <a:cxnLst/>
            <a:rect l="0" t="0" r="0" b="0"/>
            <a:pathLst>
              <a:path w="10960" h="354331">
                <a:moveTo>
                  <a:pt x="10959" y="0"/>
                </a:moveTo>
                <a:lnTo>
                  <a:pt x="10959" y="18204"/>
                </a:lnTo>
                <a:lnTo>
                  <a:pt x="9689" y="29916"/>
                </a:lnTo>
                <a:lnTo>
                  <a:pt x="7573" y="44074"/>
                </a:lnTo>
                <a:lnTo>
                  <a:pt x="4892" y="59863"/>
                </a:lnTo>
                <a:lnTo>
                  <a:pt x="3104" y="72929"/>
                </a:lnTo>
                <a:lnTo>
                  <a:pt x="1912" y="84179"/>
                </a:lnTo>
                <a:lnTo>
                  <a:pt x="1118" y="94220"/>
                </a:lnTo>
                <a:lnTo>
                  <a:pt x="588" y="103453"/>
                </a:lnTo>
                <a:lnTo>
                  <a:pt x="0" y="120486"/>
                </a:lnTo>
                <a:lnTo>
                  <a:pt x="3125" y="173776"/>
                </a:lnTo>
                <a:lnTo>
                  <a:pt x="7478" y="238524"/>
                </a:lnTo>
                <a:lnTo>
                  <a:pt x="9927" y="287985"/>
                </a:lnTo>
                <a:lnTo>
                  <a:pt x="10271" y="297400"/>
                </a:lnTo>
                <a:lnTo>
                  <a:pt x="10959" y="3543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4"/>
          <p:cNvSpPr/>
          <p:nvPr/>
        </p:nvSpPr>
        <p:spPr>
          <a:xfrm>
            <a:off x="7555229" y="5509259"/>
            <a:ext cx="22862" cy="354331"/>
          </a:xfrm>
          <a:custGeom>
            <a:avLst/>
            <a:gdLst/>
            <a:ahLst/>
            <a:cxnLst/>
            <a:rect l="0" t="0" r="0" b="0"/>
            <a:pathLst>
              <a:path w="22862" h="354331">
                <a:moveTo>
                  <a:pt x="22861" y="0"/>
                </a:moveTo>
                <a:lnTo>
                  <a:pt x="16793" y="12136"/>
                </a:lnTo>
                <a:lnTo>
                  <a:pt x="15005" y="18251"/>
                </a:lnTo>
                <a:lnTo>
                  <a:pt x="13813" y="24867"/>
                </a:lnTo>
                <a:lnTo>
                  <a:pt x="13019" y="31819"/>
                </a:lnTo>
                <a:lnTo>
                  <a:pt x="12489" y="38993"/>
                </a:lnTo>
                <a:lnTo>
                  <a:pt x="12137" y="46315"/>
                </a:lnTo>
                <a:lnTo>
                  <a:pt x="11744" y="62495"/>
                </a:lnTo>
                <a:lnTo>
                  <a:pt x="11471" y="108936"/>
                </a:lnTo>
                <a:lnTo>
                  <a:pt x="10188" y="127234"/>
                </a:lnTo>
                <a:lnTo>
                  <a:pt x="8062" y="152133"/>
                </a:lnTo>
                <a:lnTo>
                  <a:pt x="0" y="3543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5"/>
          <p:cNvSpPr/>
          <p:nvPr/>
        </p:nvSpPr>
        <p:spPr>
          <a:xfrm>
            <a:off x="7697234" y="5543550"/>
            <a:ext cx="138779" cy="296247"/>
          </a:xfrm>
          <a:custGeom>
            <a:avLst/>
            <a:gdLst/>
            <a:ahLst/>
            <a:cxnLst/>
            <a:rect l="0" t="0" r="0" b="0"/>
            <a:pathLst>
              <a:path w="138779" h="296247">
                <a:moveTo>
                  <a:pt x="6585" y="22859"/>
                </a:moveTo>
                <a:lnTo>
                  <a:pt x="6585" y="34995"/>
                </a:lnTo>
                <a:lnTo>
                  <a:pt x="5316" y="48730"/>
                </a:lnTo>
                <a:lnTo>
                  <a:pt x="518" y="91084"/>
                </a:lnTo>
                <a:lnTo>
                  <a:pt x="0" y="115332"/>
                </a:lnTo>
                <a:lnTo>
                  <a:pt x="926" y="140388"/>
                </a:lnTo>
                <a:lnTo>
                  <a:pt x="2812" y="165982"/>
                </a:lnTo>
                <a:lnTo>
                  <a:pt x="5340" y="189395"/>
                </a:lnTo>
                <a:lnTo>
                  <a:pt x="8295" y="211353"/>
                </a:lnTo>
                <a:lnTo>
                  <a:pt x="11535" y="232342"/>
                </a:lnTo>
                <a:lnTo>
                  <a:pt x="14965" y="247604"/>
                </a:lnTo>
                <a:lnTo>
                  <a:pt x="18522" y="259049"/>
                </a:lnTo>
                <a:lnTo>
                  <a:pt x="22163" y="267949"/>
                </a:lnTo>
                <a:lnTo>
                  <a:pt x="25861" y="275153"/>
                </a:lnTo>
                <a:lnTo>
                  <a:pt x="29595" y="281225"/>
                </a:lnTo>
                <a:lnTo>
                  <a:pt x="38647" y="294028"/>
                </a:lnTo>
                <a:lnTo>
                  <a:pt x="40660" y="295078"/>
                </a:lnTo>
                <a:lnTo>
                  <a:pt x="43272" y="295779"/>
                </a:lnTo>
                <a:lnTo>
                  <a:pt x="46283" y="296246"/>
                </a:lnTo>
                <a:lnTo>
                  <a:pt x="50831" y="295287"/>
                </a:lnTo>
                <a:lnTo>
                  <a:pt x="56402" y="293378"/>
                </a:lnTo>
                <a:lnTo>
                  <a:pt x="62656" y="290835"/>
                </a:lnTo>
                <a:lnTo>
                  <a:pt x="68096" y="289140"/>
                </a:lnTo>
                <a:lnTo>
                  <a:pt x="72992" y="288010"/>
                </a:lnTo>
                <a:lnTo>
                  <a:pt x="77527" y="287256"/>
                </a:lnTo>
                <a:lnTo>
                  <a:pt x="83090" y="285484"/>
                </a:lnTo>
                <a:lnTo>
                  <a:pt x="89338" y="283033"/>
                </a:lnTo>
                <a:lnTo>
                  <a:pt x="96044" y="280128"/>
                </a:lnTo>
                <a:lnTo>
                  <a:pt x="100514" y="276922"/>
                </a:lnTo>
                <a:lnTo>
                  <a:pt x="103495" y="273515"/>
                </a:lnTo>
                <a:lnTo>
                  <a:pt x="105481" y="269973"/>
                </a:lnTo>
                <a:lnTo>
                  <a:pt x="107690" y="262651"/>
                </a:lnTo>
                <a:lnTo>
                  <a:pt x="108277" y="258920"/>
                </a:lnTo>
                <a:lnTo>
                  <a:pt x="109940" y="252623"/>
                </a:lnTo>
                <a:lnTo>
                  <a:pt x="115175" y="235467"/>
                </a:lnTo>
                <a:lnTo>
                  <a:pt x="118348" y="228098"/>
                </a:lnTo>
                <a:lnTo>
                  <a:pt x="121734" y="221915"/>
                </a:lnTo>
                <a:lnTo>
                  <a:pt x="125261" y="216523"/>
                </a:lnTo>
                <a:lnTo>
                  <a:pt x="127613" y="210389"/>
                </a:lnTo>
                <a:lnTo>
                  <a:pt x="129180" y="203759"/>
                </a:lnTo>
                <a:lnTo>
                  <a:pt x="130225" y="196799"/>
                </a:lnTo>
                <a:lnTo>
                  <a:pt x="130923" y="189619"/>
                </a:lnTo>
                <a:lnTo>
                  <a:pt x="131387" y="182293"/>
                </a:lnTo>
                <a:lnTo>
                  <a:pt x="131696" y="174868"/>
                </a:lnTo>
                <a:lnTo>
                  <a:pt x="133173" y="166109"/>
                </a:lnTo>
                <a:lnTo>
                  <a:pt x="135427" y="156459"/>
                </a:lnTo>
                <a:lnTo>
                  <a:pt x="138200" y="146216"/>
                </a:lnTo>
                <a:lnTo>
                  <a:pt x="138778" y="133037"/>
                </a:lnTo>
                <a:lnTo>
                  <a:pt x="137894" y="117901"/>
                </a:lnTo>
                <a:lnTo>
                  <a:pt x="136035" y="101460"/>
                </a:lnTo>
                <a:lnTo>
                  <a:pt x="133525" y="87960"/>
                </a:lnTo>
                <a:lnTo>
                  <a:pt x="130581" y="76420"/>
                </a:lnTo>
                <a:lnTo>
                  <a:pt x="127350" y="66187"/>
                </a:lnTo>
                <a:lnTo>
                  <a:pt x="125195" y="58094"/>
                </a:lnTo>
                <a:lnTo>
                  <a:pt x="123758" y="51429"/>
                </a:lnTo>
                <a:lnTo>
                  <a:pt x="122801" y="45716"/>
                </a:lnTo>
                <a:lnTo>
                  <a:pt x="120892" y="40637"/>
                </a:lnTo>
                <a:lnTo>
                  <a:pt x="118350" y="35981"/>
                </a:lnTo>
                <a:lnTo>
                  <a:pt x="115386" y="31607"/>
                </a:lnTo>
                <a:lnTo>
                  <a:pt x="110869" y="26151"/>
                </a:lnTo>
                <a:lnTo>
                  <a:pt x="105318" y="19974"/>
                </a:lnTo>
                <a:lnTo>
                  <a:pt x="99077" y="13316"/>
                </a:lnTo>
                <a:lnTo>
                  <a:pt x="92377" y="8877"/>
                </a:lnTo>
                <a:lnTo>
                  <a:pt x="85370" y="5918"/>
                </a:lnTo>
                <a:lnTo>
                  <a:pt x="68009" y="1168"/>
                </a:lnTo>
                <a:lnTo>
                  <a:pt x="65314" y="779"/>
                </a:lnTo>
                <a:lnTo>
                  <a:pt x="62248" y="519"/>
                </a:lnTo>
                <a:lnTo>
                  <a:pt x="2944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6"/>
          <p:cNvSpPr/>
          <p:nvPr/>
        </p:nvSpPr>
        <p:spPr>
          <a:xfrm>
            <a:off x="7520940" y="5532119"/>
            <a:ext cx="11430" cy="331471"/>
          </a:xfrm>
          <a:custGeom>
            <a:avLst/>
            <a:gdLst/>
            <a:ahLst/>
            <a:cxnLst/>
            <a:rect l="0" t="0" r="0" b="0"/>
            <a:pathLst>
              <a:path w="11430" h="331471">
                <a:moveTo>
                  <a:pt x="0" y="0"/>
                </a:moveTo>
                <a:lnTo>
                  <a:pt x="9841" y="19683"/>
                </a:lnTo>
                <a:lnTo>
                  <a:pt x="9100" y="28362"/>
                </a:lnTo>
                <a:lnTo>
                  <a:pt x="7336" y="41768"/>
                </a:lnTo>
                <a:lnTo>
                  <a:pt x="4891" y="58326"/>
                </a:lnTo>
                <a:lnTo>
                  <a:pt x="3260" y="70634"/>
                </a:lnTo>
                <a:lnTo>
                  <a:pt x="2173" y="80109"/>
                </a:lnTo>
                <a:lnTo>
                  <a:pt x="1449" y="87696"/>
                </a:lnTo>
                <a:lnTo>
                  <a:pt x="965" y="94024"/>
                </a:lnTo>
                <a:lnTo>
                  <a:pt x="644" y="99513"/>
                </a:lnTo>
                <a:lnTo>
                  <a:pt x="429" y="104442"/>
                </a:lnTo>
                <a:lnTo>
                  <a:pt x="127" y="129583"/>
                </a:lnTo>
                <a:lnTo>
                  <a:pt x="11" y="178740"/>
                </a:lnTo>
                <a:lnTo>
                  <a:pt x="1277" y="185200"/>
                </a:lnTo>
                <a:lnTo>
                  <a:pt x="3391" y="190777"/>
                </a:lnTo>
                <a:lnTo>
                  <a:pt x="6070" y="195765"/>
                </a:lnTo>
                <a:lnTo>
                  <a:pt x="7857" y="201630"/>
                </a:lnTo>
                <a:lnTo>
                  <a:pt x="9048" y="208080"/>
                </a:lnTo>
                <a:lnTo>
                  <a:pt x="9842" y="214920"/>
                </a:lnTo>
                <a:lnTo>
                  <a:pt x="10371" y="220750"/>
                </a:lnTo>
                <a:lnTo>
                  <a:pt x="10724" y="225907"/>
                </a:lnTo>
                <a:lnTo>
                  <a:pt x="10959" y="230615"/>
                </a:lnTo>
                <a:lnTo>
                  <a:pt x="11220" y="239232"/>
                </a:lnTo>
                <a:lnTo>
                  <a:pt x="11337" y="252375"/>
                </a:lnTo>
                <a:lnTo>
                  <a:pt x="11429" y="3314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7"/>
          <p:cNvSpPr/>
          <p:nvPr/>
        </p:nvSpPr>
        <p:spPr>
          <a:xfrm>
            <a:off x="7522668" y="5509259"/>
            <a:ext cx="21133" cy="308611"/>
          </a:xfrm>
          <a:custGeom>
            <a:avLst/>
            <a:gdLst/>
            <a:ahLst/>
            <a:cxnLst/>
            <a:rect l="0" t="0" r="0" b="0"/>
            <a:pathLst>
              <a:path w="21133" h="308611">
                <a:moveTo>
                  <a:pt x="21132" y="0"/>
                </a:moveTo>
                <a:lnTo>
                  <a:pt x="15064" y="12136"/>
                </a:lnTo>
                <a:lnTo>
                  <a:pt x="13276" y="16981"/>
                </a:lnTo>
                <a:lnTo>
                  <a:pt x="12085" y="21481"/>
                </a:lnTo>
                <a:lnTo>
                  <a:pt x="11290" y="25751"/>
                </a:lnTo>
                <a:lnTo>
                  <a:pt x="7021" y="44041"/>
                </a:lnTo>
                <a:lnTo>
                  <a:pt x="4105" y="56031"/>
                </a:lnTo>
                <a:lnTo>
                  <a:pt x="2160" y="65294"/>
                </a:lnTo>
                <a:lnTo>
                  <a:pt x="864" y="72740"/>
                </a:lnTo>
                <a:lnTo>
                  <a:pt x="0" y="78973"/>
                </a:lnTo>
                <a:lnTo>
                  <a:pt x="693" y="89479"/>
                </a:lnTo>
                <a:lnTo>
                  <a:pt x="2426" y="102833"/>
                </a:lnTo>
                <a:lnTo>
                  <a:pt x="4851" y="118085"/>
                </a:lnTo>
                <a:lnTo>
                  <a:pt x="6468" y="130794"/>
                </a:lnTo>
                <a:lnTo>
                  <a:pt x="7546" y="141806"/>
                </a:lnTo>
                <a:lnTo>
                  <a:pt x="8264" y="151687"/>
                </a:lnTo>
                <a:lnTo>
                  <a:pt x="9063" y="189760"/>
                </a:lnTo>
                <a:lnTo>
                  <a:pt x="9665" y="301749"/>
                </a:lnTo>
                <a:lnTo>
                  <a:pt x="9700" y="87174"/>
                </a:lnTo>
                <a:lnTo>
                  <a:pt x="10971" y="75896"/>
                </a:lnTo>
                <a:lnTo>
                  <a:pt x="13088" y="67107"/>
                </a:lnTo>
                <a:lnTo>
                  <a:pt x="15769" y="59978"/>
                </a:lnTo>
                <a:lnTo>
                  <a:pt x="17557" y="56496"/>
                </a:lnTo>
                <a:lnTo>
                  <a:pt x="18748" y="55444"/>
                </a:lnTo>
                <a:lnTo>
                  <a:pt x="19543" y="56012"/>
                </a:lnTo>
                <a:lnTo>
                  <a:pt x="20073" y="57662"/>
                </a:lnTo>
                <a:lnTo>
                  <a:pt x="20660" y="62881"/>
                </a:lnTo>
                <a:lnTo>
                  <a:pt x="20922" y="69434"/>
                </a:lnTo>
                <a:lnTo>
                  <a:pt x="21069" y="80264"/>
                </a:lnTo>
                <a:lnTo>
                  <a:pt x="21131" y="161302"/>
                </a:lnTo>
                <a:lnTo>
                  <a:pt x="19861" y="167225"/>
                </a:lnTo>
                <a:lnTo>
                  <a:pt x="17744" y="173713"/>
                </a:lnTo>
                <a:lnTo>
                  <a:pt x="15064" y="180579"/>
                </a:lnTo>
                <a:lnTo>
                  <a:pt x="13276" y="190236"/>
                </a:lnTo>
                <a:lnTo>
                  <a:pt x="12085" y="201754"/>
                </a:lnTo>
                <a:lnTo>
                  <a:pt x="9701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8"/>
          <p:cNvSpPr/>
          <p:nvPr/>
        </p:nvSpPr>
        <p:spPr>
          <a:xfrm>
            <a:off x="7680959" y="5532119"/>
            <a:ext cx="45721" cy="11432"/>
          </a:xfrm>
          <a:custGeom>
            <a:avLst/>
            <a:gdLst/>
            <a:ahLst/>
            <a:cxnLst/>
            <a:rect l="0" t="0" r="0" b="0"/>
            <a:pathLst>
              <a:path w="45721" h="11432">
                <a:moveTo>
                  <a:pt x="0" y="0"/>
                </a:moveTo>
                <a:lnTo>
                  <a:pt x="12136" y="6068"/>
                </a:lnTo>
                <a:lnTo>
                  <a:pt x="16981" y="7856"/>
                </a:lnTo>
                <a:lnTo>
                  <a:pt x="21480" y="9047"/>
                </a:lnTo>
                <a:lnTo>
                  <a:pt x="31760" y="10960"/>
                </a:lnTo>
                <a:lnTo>
                  <a:pt x="33874" y="11117"/>
                </a:lnTo>
                <a:lnTo>
                  <a:pt x="36553" y="11221"/>
                </a:lnTo>
                <a:lnTo>
                  <a:pt x="45720" y="114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9"/>
          <p:cNvSpPr/>
          <p:nvPr/>
        </p:nvSpPr>
        <p:spPr>
          <a:xfrm>
            <a:off x="6663690" y="4949189"/>
            <a:ext cx="1428751" cy="1291591"/>
          </a:xfrm>
          <a:custGeom>
            <a:avLst/>
            <a:gdLst/>
            <a:ahLst/>
            <a:cxnLst/>
            <a:rect l="0" t="0" r="0" b="0"/>
            <a:pathLst>
              <a:path w="1428751" h="1291591">
                <a:moveTo>
                  <a:pt x="0" y="0"/>
                </a:moveTo>
                <a:lnTo>
                  <a:pt x="12135" y="6069"/>
                </a:lnTo>
                <a:lnTo>
                  <a:pt x="78007" y="54913"/>
                </a:lnTo>
                <a:lnTo>
                  <a:pt x="115683" y="84710"/>
                </a:lnTo>
                <a:lnTo>
                  <a:pt x="148999" y="115693"/>
                </a:lnTo>
                <a:lnTo>
                  <a:pt x="241477" y="207274"/>
                </a:lnTo>
                <a:lnTo>
                  <a:pt x="276233" y="245369"/>
                </a:lnTo>
                <a:lnTo>
                  <a:pt x="310730" y="283043"/>
                </a:lnTo>
                <a:lnTo>
                  <a:pt x="334153" y="305535"/>
                </a:lnTo>
                <a:lnTo>
                  <a:pt x="382192" y="350423"/>
                </a:lnTo>
                <a:lnTo>
                  <a:pt x="420476" y="387307"/>
                </a:lnTo>
                <a:lnTo>
                  <a:pt x="454425" y="424020"/>
                </a:lnTo>
                <a:lnTo>
                  <a:pt x="486446" y="460234"/>
                </a:lnTo>
                <a:lnTo>
                  <a:pt x="517611" y="493262"/>
                </a:lnTo>
                <a:lnTo>
                  <a:pt x="552085" y="524421"/>
                </a:lnTo>
                <a:lnTo>
                  <a:pt x="698109" y="651390"/>
                </a:lnTo>
                <a:lnTo>
                  <a:pt x="898016" y="829381"/>
                </a:lnTo>
                <a:lnTo>
                  <a:pt x="1100046" y="1007319"/>
                </a:lnTo>
                <a:lnTo>
                  <a:pt x="1137223" y="1041116"/>
                </a:lnTo>
                <a:lnTo>
                  <a:pt x="1167089" y="1067458"/>
                </a:lnTo>
                <a:lnTo>
                  <a:pt x="1192079" y="1088828"/>
                </a:lnTo>
                <a:lnTo>
                  <a:pt x="1232123" y="1122734"/>
                </a:lnTo>
                <a:lnTo>
                  <a:pt x="1279897" y="1165782"/>
                </a:lnTo>
                <a:lnTo>
                  <a:pt x="1335538" y="1213815"/>
                </a:lnTo>
                <a:lnTo>
                  <a:pt x="1371639" y="1247097"/>
                </a:lnTo>
                <a:lnTo>
                  <a:pt x="1383056" y="1258118"/>
                </a:lnTo>
                <a:lnTo>
                  <a:pt x="1428750" y="12915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0"/>
          <p:cNvSpPr/>
          <p:nvPr/>
        </p:nvSpPr>
        <p:spPr>
          <a:xfrm>
            <a:off x="6560819" y="4880609"/>
            <a:ext cx="1325882" cy="1588771"/>
          </a:xfrm>
          <a:custGeom>
            <a:avLst/>
            <a:gdLst/>
            <a:ahLst/>
            <a:cxnLst/>
            <a:rect l="0" t="0" r="0" b="0"/>
            <a:pathLst>
              <a:path w="1325882" h="1588771">
                <a:moveTo>
                  <a:pt x="0" y="1588770"/>
                </a:moveTo>
                <a:lnTo>
                  <a:pt x="12434" y="1545810"/>
                </a:lnTo>
                <a:lnTo>
                  <a:pt x="26544" y="1517622"/>
                </a:lnTo>
                <a:lnTo>
                  <a:pt x="53585" y="1468206"/>
                </a:lnTo>
                <a:lnTo>
                  <a:pt x="80967" y="1415807"/>
                </a:lnTo>
                <a:lnTo>
                  <a:pt x="129542" y="1327125"/>
                </a:lnTo>
                <a:lnTo>
                  <a:pt x="169193" y="1258375"/>
                </a:lnTo>
                <a:lnTo>
                  <a:pt x="193307" y="1217561"/>
                </a:lnTo>
                <a:lnTo>
                  <a:pt x="233658" y="1154548"/>
                </a:lnTo>
                <a:lnTo>
                  <a:pt x="286728" y="1074474"/>
                </a:lnTo>
                <a:lnTo>
                  <a:pt x="348415" y="983850"/>
                </a:lnTo>
                <a:lnTo>
                  <a:pt x="388487" y="928951"/>
                </a:lnTo>
                <a:lnTo>
                  <a:pt x="483811" y="803604"/>
                </a:lnTo>
                <a:lnTo>
                  <a:pt x="576131" y="687781"/>
                </a:lnTo>
                <a:lnTo>
                  <a:pt x="620307" y="633781"/>
                </a:lnTo>
                <a:lnTo>
                  <a:pt x="706645" y="533141"/>
                </a:lnTo>
                <a:lnTo>
                  <a:pt x="785235" y="445231"/>
                </a:lnTo>
                <a:lnTo>
                  <a:pt x="845564" y="380761"/>
                </a:lnTo>
                <a:lnTo>
                  <a:pt x="937257" y="286409"/>
                </a:lnTo>
                <a:lnTo>
                  <a:pt x="977475" y="245826"/>
                </a:lnTo>
                <a:lnTo>
                  <a:pt x="998360" y="226114"/>
                </a:lnTo>
                <a:lnTo>
                  <a:pt x="1061621" y="169303"/>
                </a:lnTo>
                <a:lnTo>
                  <a:pt x="1097095" y="135782"/>
                </a:lnTo>
                <a:lnTo>
                  <a:pt x="1129795" y="107338"/>
                </a:lnTo>
                <a:lnTo>
                  <a:pt x="1161262" y="83266"/>
                </a:lnTo>
                <a:lnTo>
                  <a:pt x="1192180" y="64101"/>
                </a:lnTo>
                <a:lnTo>
                  <a:pt x="1258736" y="24516"/>
                </a:lnTo>
                <a:lnTo>
                  <a:pt x="1291311" y="7829"/>
                </a:lnTo>
                <a:lnTo>
                  <a:pt x="13258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1"/>
          <p:cNvSpPr/>
          <p:nvPr/>
        </p:nvSpPr>
        <p:spPr>
          <a:xfrm>
            <a:off x="8096100" y="4686300"/>
            <a:ext cx="236370" cy="384820"/>
          </a:xfrm>
          <a:custGeom>
            <a:avLst/>
            <a:gdLst/>
            <a:ahLst/>
            <a:cxnLst/>
            <a:rect l="0" t="0" r="0" b="0"/>
            <a:pathLst>
              <a:path w="236370" h="384820">
                <a:moveTo>
                  <a:pt x="42059" y="91439"/>
                </a:moveTo>
                <a:lnTo>
                  <a:pt x="42059" y="250084"/>
                </a:lnTo>
                <a:lnTo>
                  <a:pt x="40790" y="268323"/>
                </a:lnTo>
                <a:lnTo>
                  <a:pt x="34204" y="336184"/>
                </a:lnTo>
                <a:lnTo>
                  <a:pt x="33013" y="353662"/>
                </a:lnTo>
                <a:lnTo>
                  <a:pt x="31689" y="378163"/>
                </a:lnTo>
                <a:lnTo>
                  <a:pt x="31100" y="384819"/>
                </a:lnTo>
                <a:lnTo>
                  <a:pt x="27452" y="376770"/>
                </a:lnTo>
                <a:lnTo>
                  <a:pt x="24701" y="369290"/>
                </a:lnTo>
                <a:lnTo>
                  <a:pt x="8695" y="322355"/>
                </a:lnTo>
                <a:lnTo>
                  <a:pt x="4576" y="306344"/>
                </a:lnTo>
                <a:lnTo>
                  <a:pt x="1831" y="291859"/>
                </a:lnTo>
                <a:lnTo>
                  <a:pt x="0" y="278393"/>
                </a:lnTo>
                <a:lnTo>
                  <a:pt x="50" y="261795"/>
                </a:lnTo>
                <a:lnTo>
                  <a:pt x="1353" y="243110"/>
                </a:lnTo>
                <a:lnTo>
                  <a:pt x="3492" y="223033"/>
                </a:lnTo>
                <a:lnTo>
                  <a:pt x="4917" y="204568"/>
                </a:lnTo>
                <a:lnTo>
                  <a:pt x="5869" y="187179"/>
                </a:lnTo>
                <a:lnTo>
                  <a:pt x="7394" y="140972"/>
                </a:lnTo>
                <a:lnTo>
                  <a:pt x="8789" y="134621"/>
                </a:lnTo>
                <a:lnTo>
                  <a:pt x="13725" y="124178"/>
                </a:lnTo>
                <a:lnTo>
                  <a:pt x="16821" y="120885"/>
                </a:lnTo>
                <a:lnTo>
                  <a:pt x="20154" y="118690"/>
                </a:lnTo>
                <a:lnTo>
                  <a:pt x="27243" y="116251"/>
                </a:lnTo>
                <a:lnTo>
                  <a:pt x="34628" y="115167"/>
                </a:lnTo>
                <a:lnTo>
                  <a:pt x="37105" y="116148"/>
                </a:lnTo>
                <a:lnTo>
                  <a:pt x="38756" y="118071"/>
                </a:lnTo>
                <a:lnTo>
                  <a:pt x="39858" y="120624"/>
                </a:lnTo>
                <a:lnTo>
                  <a:pt x="43131" y="123596"/>
                </a:lnTo>
                <a:lnTo>
                  <a:pt x="47854" y="126847"/>
                </a:lnTo>
                <a:lnTo>
                  <a:pt x="53543" y="130285"/>
                </a:lnTo>
                <a:lnTo>
                  <a:pt x="58605" y="136386"/>
                </a:lnTo>
                <a:lnTo>
                  <a:pt x="63250" y="144264"/>
                </a:lnTo>
                <a:lnTo>
                  <a:pt x="67617" y="153326"/>
                </a:lnTo>
                <a:lnTo>
                  <a:pt x="75608" y="166987"/>
                </a:lnTo>
                <a:lnTo>
                  <a:pt x="98033" y="202486"/>
                </a:lnTo>
                <a:lnTo>
                  <a:pt x="127084" y="247109"/>
                </a:lnTo>
                <a:lnTo>
                  <a:pt x="134303" y="259989"/>
                </a:lnTo>
                <a:lnTo>
                  <a:pt x="140384" y="272386"/>
                </a:lnTo>
                <a:lnTo>
                  <a:pt x="145710" y="284460"/>
                </a:lnTo>
                <a:lnTo>
                  <a:pt x="150529" y="293780"/>
                </a:lnTo>
                <a:lnTo>
                  <a:pt x="155013" y="301263"/>
                </a:lnTo>
                <a:lnTo>
                  <a:pt x="159272" y="307522"/>
                </a:lnTo>
                <a:lnTo>
                  <a:pt x="163381" y="311694"/>
                </a:lnTo>
                <a:lnTo>
                  <a:pt x="167390" y="314476"/>
                </a:lnTo>
                <a:lnTo>
                  <a:pt x="171334" y="316331"/>
                </a:lnTo>
                <a:lnTo>
                  <a:pt x="175233" y="317567"/>
                </a:lnTo>
                <a:lnTo>
                  <a:pt x="179101" y="318391"/>
                </a:lnTo>
                <a:lnTo>
                  <a:pt x="182951" y="318940"/>
                </a:lnTo>
                <a:lnTo>
                  <a:pt x="186787" y="319307"/>
                </a:lnTo>
                <a:lnTo>
                  <a:pt x="190615" y="319551"/>
                </a:lnTo>
                <a:lnTo>
                  <a:pt x="199815" y="319943"/>
                </a:lnTo>
                <a:lnTo>
                  <a:pt x="200570" y="317435"/>
                </a:lnTo>
                <a:lnTo>
                  <a:pt x="201409" y="307875"/>
                </a:lnTo>
                <a:lnTo>
                  <a:pt x="201781" y="298546"/>
                </a:lnTo>
                <a:lnTo>
                  <a:pt x="201946" y="287627"/>
                </a:lnTo>
                <a:lnTo>
                  <a:pt x="202062" y="238771"/>
                </a:lnTo>
                <a:lnTo>
                  <a:pt x="203338" y="217601"/>
                </a:lnTo>
                <a:lnTo>
                  <a:pt x="208141" y="156824"/>
                </a:lnTo>
                <a:lnTo>
                  <a:pt x="211201" y="132489"/>
                </a:lnTo>
                <a:lnTo>
                  <a:pt x="214511" y="113726"/>
                </a:lnTo>
                <a:lnTo>
                  <a:pt x="217987" y="98677"/>
                </a:lnTo>
                <a:lnTo>
                  <a:pt x="220304" y="84835"/>
                </a:lnTo>
                <a:lnTo>
                  <a:pt x="221850" y="71796"/>
                </a:lnTo>
                <a:lnTo>
                  <a:pt x="23636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2"/>
          <p:cNvSpPr/>
          <p:nvPr/>
        </p:nvSpPr>
        <p:spPr>
          <a:xfrm>
            <a:off x="8401050" y="4709159"/>
            <a:ext cx="147964" cy="251239"/>
          </a:xfrm>
          <a:custGeom>
            <a:avLst/>
            <a:gdLst/>
            <a:ahLst/>
            <a:cxnLst/>
            <a:rect l="0" t="0" r="0" b="0"/>
            <a:pathLst>
              <a:path w="147964" h="251239">
                <a:moveTo>
                  <a:pt x="45719" y="11430"/>
                </a:moveTo>
                <a:lnTo>
                  <a:pt x="45719" y="114012"/>
                </a:lnTo>
                <a:lnTo>
                  <a:pt x="46990" y="133158"/>
                </a:lnTo>
                <a:lnTo>
                  <a:pt x="49107" y="153542"/>
                </a:lnTo>
                <a:lnTo>
                  <a:pt x="53575" y="190161"/>
                </a:lnTo>
                <a:lnTo>
                  <a:pt x="54766" y="201704"/>
                </a:lnTo>
                <a:lnTo>
                  <a:pt x="55561" y="210670"/>
                </a:lnTo>
                <a:lnTo>
                  <a:pt x="57360" y="217917"/>
                </a:lnTo>
                <a:lnTo>
                  <a:pt x="59831" y="224018"/>
                </a:lnTo>
                <a:lnTo>
                  <a:pt x="62747" y="229356"/>
                </a:lnTo>
                <a:lnTo>
                  <a:pt x="65961" y="234184"/>
                </a:lnTo>
                <a:lnTo>
                  <a:pt x="69374" y="238673"/>
                </a:lnTo>
                <a:lnTo>
                  <a:pt x="77909" y="248935"/>
                </a:lnTo>
                <a:lnTo>
                  <a:pt x="79879" y="249776"/>
                </a:lnTo>
                <a:lnTo>
                  <a:pt x="82462" y="250338"/>
                </a:lnTo>
                <a:lnTo>
                  <a:pt x="85455" y="250712"/>
                </a:lnTo>
                <a:lnTo>
                  <a:pt x="88720" y="250961"/>
                </a:lnTo>
                <a:lnTo>
                  <a:pt x="92166" y="251128"/>
                </a:lnTo>
                <a:lnTo>
                  <a:pt x="95734" y="251238"/>
                </a:lnTo>
                <a:lnTo>
                  <a:pt x="99383" y="250042"/>
                </a:lnTo>
                <a:lnTo>
                  <a:pt x="103085" y="247976"/>
                </a:lnTo>
                <a:lnTo>
                  <a:pt x="106823" y="245327"/>
                </a:lnTo>
                <a:lnTo>
                  <a:pt x="110585" y="242291"/>
                </a:lnTo>
                <a:lnTo>
                  <a:pt x="114364" y="238998"/>
                </a:lnTo>
                <a:lnTo>
                  <a:pt x="118152" y="235532"/>
                </a:lnTo>
                <a:lnTo>
                  <a:pt x="120678" y="231951"/>
                </a:lnTo>
                <a:lnTo>
                  <a:pt x="123484" y="224587"/>
                </a:lnTo>
                <a:lnTo>
                  <a:pt x="125503" y="219575"/>
                </a:lnTo>
                <a:lnTo>
                  <a:pt x="128118" y="213693"/>
                </a:lnTo>
                <a:lnTo>
                  <a:pt x="131132" y="207232"/>
                </a:lnTo>
                <a:lnTo>
                  <a:pt x="134411" y="201655"/>
                </a:lnTo>
                <a:lnTo>
                  <a:pt x="137868" y="196667"/>
                </a:lnTo>
                <a:lnTo>
                  <a:pt x="141441" y="192071"/>
                </a:lnTo>
                <a:lnTo>
                  <a:pt x="143824" y="186468"/>
                </a:lnTo>
                <a:lnTo>
                  <a:pt x="145412" y="180192"/>
                </a:lnTo>
                <a:lnTo>
                  <a:pt x="146471" y="173468"/>
                </a:lnTo>
                <a:lnTo>
                  <a:pt x="147177" y="166446"/>
                </a:lnTo>
                <a:lnTo>
                  <a:pt x="147649" y="159224"/>
                </a:lnTo>
                <a:lnTo>
                  <a:pt x="147963" y="151869"/>
                </a:lnTo>
                <a:lnTo>
                  <a:pt x="146901" y="140617"/>
                </a:lnTo>
                <a:lnTo>
                  <a:pt x="144924" y="126764"/>
                </a:lnTo>
                <a:lnTo>
                  <a:pt x="142336" y="111180"/>
                </a:lnTo>
                <a:lnTo>
                  <a:pt x="140610" y="98250"/>
                </a:lnTo>
                <a:lnTo>
                  <a:pt x="139460" y="87090"/>
                </a:lnTo>
                <a:lnTo>
                  <a:pt x="138693" y="77110"/>
                </a:lnTo>
                <a:lnTo>
                  <a:pt x="135642" y="69187"/>
                </a:lnTo>
                <a:lnTo>
                  <a:pt x="131067" y="62635"/>
                </a:lnTo>
                <a:lnTo>
                  <a:pt x="125478" y="56996"/>
                </a:lnTo>
                <a:lnTo>
                  <a:pt x="120483" y="50698"/>
                </a:lnTo>
                <a:lnTo>
                  <a:pt x="115882" y="43959"/>
                </a:lnTo>
                <a:lnTo>
                  <a:pt x="111544" y="36926"/>
                </a:lnTo>
                <a:lnTo>
                  <a:pt x="107382" y="30967"/>
                </a:lnTo>
                <a:lnTo>
                  <a:pt x="103338" y="25725"/>
                </a:lnTo>
                <a:lnTo>
                  <a:pt x="99373" y="20960"/>
                </a:lnTo>
                <a:lnTo>
                  <a:pt x="94188" y="16514"/>
                </a:lnTo>
                <a:lnTo>
                  <a:pt x="88192" y="12279"/>
                </a:lnTo>
                <a:lnTo>
                  <a:pt x="81654" y="8186"/>
                </a:lnTo>
                <a:lnTo>
                  <a:pt x="74756" y="5458"/>
                </a:lnTo>
                <a:lnTo>
                  <a:pt x="67617" y="3638"/>
                </a:lnTo>
                <a:lnTo>
                  <a:pt x="60318" y="2426"/>
                </a:lnTo>
                <a:lnTo>
                  <a:pt x="54181" y="1617"/>
                </a:lnTo>
                <a:lnTo>
                  <a:pt x="48821" y="1079"/>
                </a:lnTo>
                <a:lnTo>
                  <a:pt x="43977" y="719"/>
                </a:lnTo>
                <a:lnTo>
                  <a:pt x="39478" y="480"/>
                </a:lnTo>
                <a:lnTo>
                  <a:pt x="31092" y="21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3"/>
          <p:cNvSpPr/>
          <p:nvPr/>
        </p:nvSpPr>
        <p:spPr>
          <a:xfrm>
            <a:off x="8652509" y="4366259"/>
            <a:ext cx="45721" cy="308611"/>
          </a:xfrm>
          <a:custGeom>
            <a:avLst/>
            <a:gdLst/>
            <a:ahLst/>
            <a:cxnLst/>
            <a:rect l="0" t="0" r="0" b="0"/>
            <a:pathLst>
              <a:path w="45721" h="308611">
                <a:moveTo>
                  <a:pt x="0" y="0"/>
                </a:moveTo>
                <a:lnTo>
                  <a:pt x="0" y="43954"/>
                </a:lnTo>
                <a:lnTo>
                  <a:pt x="1271" y="59783"/>
                </a:lnTo>
                <a:lnTo>
                  <a:pt x="3388" y="77956"/>
                </a:lnTo>
                <a:lnTo>
                  <a:pt x="6068" y="97691"/>
                </a:lnTo>
                <a:lnTo>
                  <a:pt x="7856" y="114657"/>
                </a:lnTo>
                <a:lnTo>
                  <a:pt x="9047" y="129778"/>
                </a:lnTo>
                <a:lnTo>
                  <a:pt x="9842" y="143669"/>
                </a:lnTo>
                <a:lnTo>
                  <a:pt x="11641" y="160549"/>
                </a:lnTo>
                <a:lnTo>
                  <a:pt x="17027" y="199626"/>
                </a:lnTo>
                <a:lnTo>
                  <a:pt x="20243" y="216904"/>
                </a:lnTo>
                <a:lnTo>
                  <a:pt x="23655" y="232233"/>
                </a:lnTo>
                <a:lnTo>
                  <a:pt x="27200" y="246262"/>
                </a:lnTo>
                <a:lnTo>
                  <a:pt x="29563" y="258155"/>
                </a:lnTo>
                <a:lnTo>
                  <a:pt x="31140" y="268623"/>
                </a:lnTo>
                <a:lnTo>
                  <a:pt x="32190" y="278142"/>
                </a:lnTo>
                <a:lnTo>
                  <a:pt x="34160" y="285758"/>
                </a:lnTo>
                <a:lnTo>
                  <a:pt x="36743" y="292106"/>
                </a:lnTo>
                <a:lnTo>
                  <a:pt x="45720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4"/>
          <p:cNvSpPr/>
          <p:nvPr/>
        </p:nvSpPr>
        <p:spPr>
          <a:xfrm>
            <a:off x="8732519" y="4960619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5"/>
          <p:cNvSpPr/>
          <p:nvPr/>
        </p:nvSpPr>
        <p:spPr>
          <a:xfrm>
            <a:off x="8858250" y="4263389"/>
            <a:ext cx="34291" cy="297181"/>
          </a:xfrm>
          <a:custGeom>
            <a:avLst/>
            <a:gdLst/>
            <a:ahLst/>
            <a:cxnLst/>
            <a:rect l="0" t="0" r="0" b="0"/>
            <a:pathLst>
              <a:path w="34291" h="297181">
                <a:moveTo>
                  <a:pt x="0" y="0"/>
                </a:moveTo>
                <a:lnTo>
                  <a:pt x="0" y="24272"/>
                </a:lnTo>
                <a:lnTo>
                  <a:pt x="3809" y="54281"/>
                </a:lnTo>
                <a:lnTo>
                  <a:pt x="23565" y="185417"/>
                </a:lnTo>
                <a:lnTo>
                  <a:pt x="27140" y="212512"/>
                </a:lnTo>
                <a:lnTo>
                  <a:pt x="34290" y="2971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6"/>
          <p:cNvSpPr/>
          <p:nvPr/>
        </p:nvSpPr>
        <p:spPr>
          <a:xfrm>
            <a:off x="8938259" y="4834889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Postulate 2 Segment Addition Postulate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B is between A and C, then AB + BC = AC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2750" y="3086100"/>
            <a:ext cx="4189413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00"/>
          <p:cNvSpPr/>
          <p:nvPr/>
        </p:nvSpPr>
        <p:spPr>
          <a:xfrm>
            <a:off x="4091940" y="3285854"/>
            <a:ext cx="3086101" cy="40276"/>
          </a:xfrm>
          <a:custGeom>
            <a:avLst/>
            <a:gdLst/>
            <a:ahLst/>
            <a:cxnLst/>
            <a:rect l="0" t="0" r="0" b="0"/>
            <a:pathLst>
              <a:path w="3086101" h="40276">
                <a:moveTo>
                  <a:pt x="0" y="40275"/>
                </a:moveTo>
                <a:lnTo>
                  <a:pt x="42719" y="40275"/>
                </a:lnTo>
                <a:lnTo>
                  <a:pt x="47529" y="39005"/>
                </a:lnTo>
                <a:lnTo>
                  <a:pt x="63034" y="34208"/>
                </a:lnTo>
                <a:lnTo>
                  <a:pt x="75042" y="32420"/>
                </a:lnTo>
                <a:lnTo>
                  <a:pt x="89398" y="31229"/>
                </a:lnTo>
                <a:lnTo>
                  <a:pt x="105318" y="30434"/>
                </a:lnTo>
                <a:lnTo>
                  <a:pt x="121012" y="28635"/>
                </a:lnTo>
                <a:lnTo>
                  <a:pt x="136554" y="26165"/>
                </a:lnTo>
                <a:lnTo>
                  <a:pt x="151997" y="23248"/>
                </a:lnTo>
                <a:lnTo>
                  <a:pt x="163561" y="21304"/>
                </a:lnTo>
                <a:lnTo>
                  <a:pt x="172540" y="20008"/>
                </a:lnTo>
                <a:lnTo>
                  <a:pt x="179797" y="19144"/>
                </a:lnTo>
                <a:lnTo>
                  <a:pt x="232484" y="17928"/>
                </a:lnTo>
                <a:lnTo>
                  <a:pt x="291926" y="18786"/>
                </a:lnTo>
                <a:lnTo>
                  <a:pt x="338871" y="23528"/>
                </a:lnTo>
                <a:lnTo>
                  <a:pt x="365614" y="25301"/>
                </a:lnTo>
                <a:lnTo>
                  <a:pt x="393603" y="26482"/>
                </a:lnTo>
                <a:lnTo>
                  <a:pt x="458144" y="27795"/>
                </a:lnTo>
                <a:lnTo>
                  <a:pt x="1658913" y="28846"/>
                </a:lnTo>
                <a:lnTo>
                  <a:pt x="1707922" y="26305"/>
                </a:lnTo>
                <a:lnTo>
                  <a:pt x="1891621" y="13135"/>
                </a:lnTo>
                <a:lnTo>
                  <a:pt x="1993457" y="9163"/>
                </a:lnTo>
                <a:lnTo>
                  <a:pt x="2080787" y="6927"/>
                </a:lnTo>
                <a:lnTo>
                  <a:pt x="2173267" y="6264"/>
                </a:lnTo>
                <a:lnTo>
                  <a:pt x="2199414" y="4902"/>
                </a:lnTo>
                <a:lnTo>
                  <a:pt x="2220656" y="2723"/>
                </a:lnTo>
                <a:lnTo>
                  <a:pt x="2238627" y="0"/>
                </a:lnTo>
                <a:lnTo>
                  <a:pt x="2268755" y="362"/>
                </a:lnTo>
                <a:lnTo>
                  <a:pt x="2282124" y="2236"/>
                </a:lnTo>
                <a:lnTo>
                  <a:pt x="2320246" y="3486"/>
                </a:lnTo>
                <a:lnTo>
                  <a:pt x="2648940" y="5957"/>
                </a:lnTo>
                <a:lnTo>
                  <a:pt x="2668930" y="7236"/>
                </a:lnTo>
                <a:lnTo>
                  <a:pt x="2744053" y="13835"/>
                </a:lnTo>
                <a:lnTo>
                  <a:pt x="2762819" y="15029"/>
                </a:lnTo>
                <a:lnTo>
                  <a:pt x="2792559" y="16354"/>
                </a:lnTo>
                <a:lnTo>
                  <a:pt x="2880282" y="17322"/>
                </a:lnTo>
                <a:lnTo>
                  <a:pt x="2945055" y="16137"/>
                </a:lnTo>
                <a:lnTo>
                  <a:pt x="2961589" y="14024"/>
                </a:lnTo>
                <a:lnTo>
                  <a:pt x="2980233" y="11344"/>
                </a:lnTo>
                <a:lnTo>
                  <a:pt x="2997741" y="9558"/>
                </a:lnTo>
                <a:lnTo>
                  <a:pt x="3014495" y="8367"/>
                </a:lnTo>
                <a:lnTo>
                  <a:pt x="3052183" y="6691"/>
                </a:lnTo>
                <a:lnTo>
                  <a:pt x="3086100" y="59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1"/>
          <p:cNvSpPr/>
          <p:nvPr/>
        </p:nvSpPr>
        <p:spPr>
          <a:xfrm>
            <a:off x="7029450" y="3225228"/>
            <a:ext cx="114061" cy="121836"/>
          </a:xfrm>
          <a:custGeom>
            <a:avLst/>
            <a:gdLst/>
            <a:ahLst/>
            <a:cxnLst/>
            <a:rect l="0" t="0" r="0" b="0"/>
            <a:pathLst>
              <a:path w="114061" h="121836">
                <a:moveTo>
                  <a:pt x="91440" y="20891"/>
                </a:moveTo>
                <a:lnTo>
                  <a:pt x="65689" y="20891"/>
                </a:lnTo>
                <a:lnTo>
                  <a:pt x="61572" y="22161"/>
                </a:lnTo>
                <a:lnTo>
                  <a:pt x="57558" y="24278"/>
                </a:lnTo>
                <a:lnTo>
                  <a:pt x="48058" y="30732"/>
                </a:lnTo>
                <a:lnTo>
                  <a:pt x="46008" y="32532"/>
                </a:lnTo>
                <a:lnTo>
                  <a:pt x="40345" y="37918"/>
                </a:lnTo>
                <a:lnTo>
                  <a:pt x="18912" y="59149"/>
                </a:lnTo>
                <a:lnTo>
                  <a:pt x="16418" y="62906"/>
                </a:lnTo>
                <a:lnTo>
                  <a:pt x="14755" y="66681"/>
                </a:lnTo>
                <a:lnTo>
                  <a:pt x="13647" y="70468"/>
                </a:lnTo>
                <a:lnTo>
                  <a:pt x="12908" y="74262"/>
                </a:lnTo>
                <a:lnTo>
                  <a:pt x="12415" y="78062"/>
                </a:lnTo>
                <a:lnTo>
                  <a:pt x="12086" y="81865"/>
                </a:lnTo>
                <a:lnTo>
                  <a:pt x="11868" y="86941"/>
                </a:lnTo>
                <a:lnTo>
                  <a:pt x="11624" y="99353"/>
                </a:lnTo>
                <a:lnTo>
                  <a:pt x="12830" y="103680"/>
                </a:lnTo>
                <a:lnTo>
                  <a:pt x="14903" y="106563"/>
                </a:lnTo>
                <a:lnTo>
                  <a:pt x="17555" y="108486"/>
                </a:lnTo>
                <a:lnTo>
                  <a:pt x="19323" y="111038"/>
                </a:lnTo>
                <a:lnTo>
                  <a:pt x="20502" y="114009"/>
                </a:lnTo>
                <a:lnTo>
                  <a:pt x="21287" y="117260"/>
                </a:lnTo>
                <a:lnTo>
                  <a:pt x="23081" y="119427"/>
                </a:lnTo>
                <a:lnTo>
                  <a:pt x="25548" y="120872"/>
                </a:lnTo>
                <a:lnTo>
                  <a:pt x="28461" y="121835"/>
                </a:lnTo>
                <a:lnTo>
                  <a:pt x="31674" y="121208"/>
                </a:lnTo>
                <a:lnTo>
                  <a:pt x="35087" y="119519"/>
                </a:lnTo>
                <a:lnTo>
                  <a:pt x="38630" y="117123"/>
                </a:lnTo>
                <a:lnTo>
                  <a:pt x="42264" y="115526"/>
                </a:lnTo>
                <a:lnTo>
                  <a:pt x="45956" y="114461"/>
                </a:lnTo>
                <a:lnTo>
                  <a:pt x="49687" y="113751"/>
                </a:lnTo>
                <a:lnTo>
                  <a:pt x="53444" y="113278"/>
                </a:lnTo>
                <a:lnTo>
                  <a:pt x="57219" y="112962"/>
                </a:lnTo>
                <a:lnTo>
                  <a:pt x="61006" y="112752"/>
                </a:lnTo>
                <a:lnTo>
                  <a:pt x="64800" y="111342"/>
                </a:lnTo>
                <a:lnTo>
                  <a:pt x="68601" y="109132"/>
                </a:lnTo>
                <a:lnTo>
                  <a:pt x="72404" y="106388"/>
                </a:lnTo>
                <a:lnTo>
                  <a:pt x="77479" y="102019"/>
                </a:lnTo>
                <a:lnTo>
                  <a:pt x="83403" y="96567"/>
                </a:lnTo>
                <a:lnTo>
                  <a:pt x="100489" y="80144"/>
                </a:lnTo>
                <a:lnTo>
                  <a:pt x="105092" y="75633"/>
                </a:lnTo>
                <a:lnTo>
                  <a:pt x="108161" y="71356"/>
                </a:lnTo>
                <a:lnTo>
                  <a:pt x="110208" y="67234"/>
                </a:lnTo>
                <a:lnTo>
                  <a:pt x="111572" y="63217"/>
                </a:lnTo>
                <a:lnTo>
                  <a:pt x="112481" y="57999"/>
                </a:lnTo>
                <a:lnTo>
                  <a:pt x="113087" y="51979"/>
                </a:lnTo>
                <a:lnTo>
                  <a:pt x="113492" y="45427"/>
                </a:lnTo>
                <a:lnTo>
                  <a:pt x="113940" y="31373"/>
                </a:lnTo>
                <a:lnTo>
                  <a:pt x="114060" y="24069"/>
                </a:lnTo>
                <a:lnTo>
                  <a:pt x="112870" y="19200"/>
                </a:lnTo>
                <a:lnTo>
                  <a:pt x="110807" y="15954"/>
                </a:lnTo>
                <a:lnTo>
                  <a:pt x="108161" y="13789"/>
                </a:lnTo>
                <a:lnTo>
                  <a:pt x="105127" y="11077"/>
                </a:lnTo>
                <a:lnTo>
                  <a:pt x="98369" y="4676"/>
                </a:lnTo>
                <a:lnTo>
                  <a:pt x="94790" y="2461"/>
                </a:lnTo>
                <a:lnTo>
                  <a:pt x="91133" y="985"/>
                </a:lnTo>
                <a:lnTo>
                  <a:pt x="87425" y="0"/>
                </a:lnTo>
                <a:lnTo>
                  <a:pt x="83684" y="614"/>
                </a:lnTo>
                <a:lnTo>
                  <a:pt x="79919" y="2293"/>
                </a:lnTo>
                <a:lnTo>
                  <a:pt x="76139" y="4683"/>
                </a:lnTo>
                <a:lnTo>
                  <a:pt x="72349" y="6276"/>
                </a:lnTo>
                <a:lnTo>
                  <a:pt x="68553" y="7338"/>
                </a:lnTo>
                <a:lnTo>
                  <a:pt x="64751" y="8046"/>
                </a:lnTo>
                <a:lnTo>
                  <a:pt x="60948" y="9788"/>
                </a:lnTo>
                <a:lnTo>
                  <a:pt x="57142" y="12219"/>
                </a:lnTo>
                <a:lnTo>
                  <a:pt x="53334" y="15110"/>
                </a:lnTo>
                <a:lnTo>
                  <a:pt x="48256" y="18307"/>
                </a:lnTo>
                <a:lnTo>
                  <a:pt x="42330" y="21708"/>
                </a:lnTo>
                <a:lnTo>
                  <a:pt x="35840" y="25246"/>
                </a:lnTo>
                <a:lnTo>
                  <a:pt x="30243" y="28874"/>
                </a:lnTo>
                <a:lnTo>
                  <a:pt x="25242" y="32563"/>
                </a:lnTo>
                <a:lnTo>
                  <a:pt x="20638" y="36293"/>
                </a:lnTo>
                <a:lnTo>
                  <a:pt x="17569" y="40049"/>
                </a:lnTo>
                <a:lnTo>
                  <a:pt x="15523" y="43823"/>
                </a:lnTo>
                <a:lnTo>
                  <a:pt x="14158" y="47609"/>
                </a:lnTo>
                <a:lnTo>
                  <a:pt x="13248" y="51403"/>
                </a:lnTo>
                <a:lnTo>
                  <a:pt x="12642" y="55203"/>
                </a:lnTo>
                <a:lnTo>
                  <a:pt x="12238" y="59006"/>
                </a:lnTo>
                <a:lnTo>
                  <a:pt x="10698" y="64081"/>
                </a:lnTo>
                <a:lnTo>
                  <a:pt x="8402" y="70004"/>
                </a:lnTo>
                <a:lnTo>
                  <a:pt x="5601" y="76493"/>
                </a:lnTo>
                <a:lnTo>
                  <a:pt x="5005" y="80819"/>
                </a:lnTo>
                <a:lnTo>
                  <a:pt x="5876" y="83703"/>
                </a:lnTo>
                <a:lnTo>
                  <a:pt x="7727" y="85626"/>
                </a:lnTo>
                <a:lnTo>
                  <a:pt x="8961" y="88178"/>
                </a:lnTo>
                <a:lnTo>
                  <a:pt x="9783" y="91149"/>
                </a:lnTo>
                <a:lnTo>
                  <a:pt x="10332" y="94400"/>
                </a:lnTo>
                <a:lnTo>
                  <a:pt x="11968" y="96567"/>
                </a:lnTo>
                <a:lnTo>
                  <a:pt x="14329" y="98012"/>
                </a:lnTo>
                <a:lnTo>
                  <a:pt x="17172" y="98975"/>
                </a:lnTo>
                <a:lnTo>
                  <a:pt x="21608" y="99617"/>
                </a:lnTo>
                <a:lnTo>
                  <a:pt x="27106" y="100045"/>
                </a:lnTo>
                <a:lnTo>
                  <a:pt x="38717" y="100521"/>
                </a:lnTo>
                <a:lnTo>
                  <a:pt x="48111" y="100732"/>
                </a:lnTo>
                <a:lnTo>
                  <a:pt x="52393" y="99519"/>
                </a:lnTo>
                <a:lnTo>
                  <a:pt x="56519" y="97440"/>
                </a:lnTo>
                <a:lnTo>
                  <a:pt x="60539" y="94784"/>
                </a:lnTo>
                <a:lnTo>
                  <a:pt x="64489" y="93013"/>
                </a:lnTo>
                <a:lnTo>
                  <a:pt x="68392" y="91833"/>
                </a:lnTo>
                <a:lnTo>
                  <a:pt x="72265" y="91045"/>
                </a:lnTo>
                <a:lnTo>
                  <a:pt x="76117" y="89251"/>
                </a:lnTo>
                <a:lnTo>
                  <a:pt x="79954" y="86784"/>
                </a:lnTo>
                <a:lnTo>
                  <a:pt x="83783" y="83870"/>
                </a:lnTo>
                <a:lnTo>
                  <a:pt x="87605" y="81927"/>
                </a:lnTo>
                <a:lnTo>
                  <a:pt x="91423" y="80632"/>
                </a:lnTo>
                <a:lnTo>
                  <a:pt x="95239" y="79768"/>
                </a:lnTo>
                <a:lnTo>
                  <a:pt x="99052" y="77923"/>
                </a:lnTo>
                <a:lnTo>
                  <a:pt x="102865" y="75422"/>
                </a:lnTo>
                <a:lnTo>
                  <a:pt x="106677" y="72485"/>
                </a:lnTo>
                <a:lnTo>
                  <a:pt x="109217" y="67988"/>
                </a:lnTo>
                <a:lnTo>
                  <a:pt x="110912" y="62449"/>
                </a:lnTo>
                <a:lnTo>
                  <a:pt x="112041" y="56216"/>
                </a:lnTo>
                <a:lnTo>
                  <a:pt x="112793" y="50792"/>
                </a:lnTo>
                <a:lnTo>
                  <a:pt x="113296" y="45905"/>
                </a:lnTo>
                <a:lnTo>
                  <a:pt x="113631" y="41377"/>
                </a:lnTo>
                <a:lnTo>
                  <a:pt x="112583" y="37088"/>
                </a:lnTo>
                <a:lnTo>
                  <a:pt x="110615" y="32959"/>
                </a:lnTo>
                <a:lnTo>
                  <a:pt x="104399" y="23275"/>
                </a:lnTo>
                <a:lnTo>
                  <a:pt x="102620" y="22481"/>
                </a:lnTo>
                <a:lnTo>
                  <a:pt x="100162" y="21951"/>
                </a:lnTo>
                <a:lnTo>
                  <a:pt x="97255" y="21598"/>
                </a:lnTo>
                <a:lnTo>
                  <a:pt x="94046" y="21362"/>
                </a:lnTo>
                <a:lnTo>
                  <a:pt x="90638" y="21205"/>
                </a:lnTo>
                <a:lnTo>
                  <a:pt x="83463" y="21031"/>
                </a:lnTo>
                <a:lnTo>
                  <a:pt x="76041" y="20954"/>
                </a:lnTo>
                <a:lnTo>
                  <a:pt x="69744" y="22203"/>
                </a:lnTo>
                <a:lnTo>
                  <a:pt x="61736" y="24306"/>
                </a:lnTo>
                <a:lnTo>
                  <a:pt x="0" y="551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2"/>
          <p:cNvSpPr/>
          <p:nvPr/>
        </p:nvSpPr>
        <p:spPr>
          <a:xfrm>
            <a:off x="4069260" y="3257550"/>
            <a:ext cx="117366" cy="113765"/>
          </a:xfrm>
          <a:custGeom>
            <a:avLst/>
            <a:gdLst/>
            <a:ahLst/>
            <a:cxnLst/>
            <a:rect l="0" t="0" r="0" b="0"/>
            <a:pathLst>
              <a:path w="117366" h="113765">
                <a:moveTo>
                  <a:pt x="22680" y="0"/>
                </a:moveTo>
                <a:lnTo>
                  <a:pt x="6771" y="15909"/>
                </a:lnTo>
                <a:lnTo>
                  <a:pt x="4454" y="22035"/>
                </a:lnTo>
                <a:lnTo>
                  <a:pt x="2909" y="29930"/>
                </a:lnTo>
                <a:lnTo>
                  <a:pt x="1879" y="39003"/>
                </a:lnTo>
                <a:lnTo>
                  <a:pt x="1193" y="47592"/>
                </a:lnTo>
                <a:lnTo>
                  <a:pt x="735" y="55858"/>
                </a:lnTo>
                <a:lnTo>
                  <a:pt x="91" y="76240"/>
                </a:lnTo>
                <a:lnTo>
                  <a:pt x="0" y="81307"/>
                </a:lnTo>
                <a:lnTo>
                  <a:pt x="1210" y="85954"/>
                </a:lnTo>
                <a:lnTo>
                  <a:pt x="3287" y="90323"/>
                </a:lnTo>
                <a:lnTo>
                  <a:pt x="9677" y="100391"/>
                </a:lnTo>
                <a:lnTo>
                  <a:pt x="11471" y="102487"/>
                </a:lnTo>
                <a:lnTo>
                  <a:pt x="13937" y="105154"/>
                </a:lnTo>
                <a:lnTo>
                  <a:pt x="20953" y="112493"/>
                </a:lnTo>
                <a:lnTo>
                  <a:pt x="22799" y="113095"/>
                </a:lnTo>
                <a:lnTo>
                  <a:pt x="25299" y="113497"/>
                </a:lnTo>
                <a:lnTo>
                  <a:pt x="28236" y="113764"/>
                </a:lnTo>
                <a:lnTo>
                  <a:pt x="31464" y="112672"/>
                </a:lnTo>
                <a:lnTo>
                  <a:pt x="34885" y="110675"/>
                </a:lnTo>
                <a:lnTo>
                  <a:pt x="38437" y="108073"/>
                </a:lnTo>
                <a:lnTo>
                  <a:pt x="42074" y="106338"/>
                </a:lnTo>
                <a:lnTo>
                  <a:pt x="45769" y="105182"/>
                </a:lnTo>
                <a:lnTo>
                  <a:pt x="49503" y="104411"/>
                </a:lnTo>
                <a:lnTo>
                  <a:pt x="53262" y="102627"/>
                </a:lnTo>
                <a:lnTo>
                  <a:pt x="57038" y="100168"/>
                </a:lnTo>
                <a:lnTo>
                  <a:pt x="60825" y="97258"/>
                </a:lnTo>
                <a:lnTo>
                  <a:pt x="64620" y="92779"/>
                </a:lnTo>
                <a:lnTo>
                  <a:pt x="68420" y="87252"/>
                </a:lnTo>
                <a:lnTo>
                  <a:pt x="72223" y="81028"/>
                </a:lnTo>
                <a:lnTo>
                  <a:pt x="78568" y="71799"/>
                </a:lnTo>
                <a:lnTo>
                  <a:pt x="95779" y="47997"/>
                </a:lnTo>
                <a:lnTo>
                  <a:pt x="103162" y="38348"/>
                </a:lnTo>
                <a:lnTo>
                  <a:pt x="109355" y="30645"/>
                </a:lnTo>
                <a:lnTo>
                  <a:pt x="114753" y="24239"/>
                </a:lnTo>
                <a:lnTo>
                  <a:pt x="117082" y="19970"/>
                </a:lnTo>
                <a:lnTo>
                  <a:pt x="117365" y="17123"/>
                </a:lnTo>
                <a:lnTo>
                  <a:pt x="116283" y="15225"/>
                </a:lnTo>
                <a:lnTo>
                  <a:pt x="114292" y="13960"/>
                </a:lnTo>
                <a:lnTo>
                  <a:pt x="111694" y="13116"/>
                </a:lnTo>
                <a:lnTo>
                  <a:pt x="104468" y="11762"/>
                </a:lnTo>
                <a:lnTo>
                  <a:pt x="102605" y="11652"/>
                </a:lnTo>
                <a:lnTo>
                  <a:pt x="97149" y="11528"/>
                </a:lnTo>
                <a:lnTo>
                  <a:pt x="92646" y="12765"/>
                </a:lnTo>
                <a:lnTo>
                  <a:pt x="87104" y="14860"/>
                </a:lnTo>
                <a:lnTo>
                  <a:pt x="80869" y="17526"/>
                </a:lnTo>
                <a:lnTo>
                  <a:pt x="75442" y="20574"/>
                </a:lnTo>
                <a:lnTo>
                  <a:pt x="70555" y="23876"/>
                </a:lnTo>
                <a:lnTo>
                  <a:pt x="66027" y="27347"/>
                </a:lnTo>
                <a:lnTo>
                  <a:pt x="60467" y="30931"/>
                </a:lnTo>
                <a:lnTo>
                  <a:pt x="54222" y="34590"/>
                </a:lnTo>
                <a:lnTo>
                  <a:pt x="47518" y="38300"/>
                </a:lnTo>
                <a:lnTo>
                  <a:pt x="41778" y="42043"/>
                </a:lnTo>
                <a:lnTo>
                  <a:pt x="36682" y="45809"/>
                </a:lnTo>
                <a:lnTo>
                  <a:pt x="32014" y="49589"/>
                </a:lnTo>
                <a:lnTo>
                  <a:pt x="28903" y="53379"/>
                </a:lnTo>
                <a:lnTo>
                  <a:pt x="26828" y="57176"/>
                </a:lnTo>
                <a:lnTo>
                  <a:pt x="25446" y="60977"/>
                </a:lnTo>
                <a:lnTo>
                  <a:pt x="25793" y="64781"/>
                </a:lnTo>
                <a:lnTo>
                  <a:pt x="27295" y="68588"/>
                </a:lnTo>
                <a:lnTo>
                  <a:pt x="29567" y="72395"/>
                </a:lnTo>
                <a:lnTo>
                  <a:pt x="32351" y="74933"/>
                </a:lnTo>
                <a:lnTo>
                  <a:pt x="35477" y="76625"/>
                </a:lnTo>
                <a:lnTo>
                  <a:pt x="38831" y="77753"/>
                </a:lnTo>
                <a:lnTo>
                  <a:pt x="42337" y="77235"/>
                </a:lnTo>
                <a:lnTo>
                  <a:pt x="45945" y="75620"/>
                </a:lnTo>
                <a:lnTo>
                  <a:pt x="49619" y="73273"/>
                </a:lnTo>
                <a:lnTo>
                  <a:pt x="53340" y="70439"/>
                </a:lnTo>
                <a:lnTo>
                  <a:pt x="57090" y="67279"/>
                </a:lnTo>
                <a:lnTo>
                  <a:pt x="60859" y="63902"/>
                </a:lnTo>
                <a:lnTo>
                  <a:pt x="64643" y="61651"/>
                </a:lnTo>
                <a:lnTo>
                  <a:pt x="68435" y="60150"/>
                </a:lnTo>
                <a:lnTo>
                  <a:pt x="72233" y="59150"/>
                </a:lnTo>
                <a:lnTo>
                  <a:pt x="74765" y="57213"/>
                </a:lnTo>
                <a:lnTo>
                  <a:pt x="76454" y="54652"/>
                </a:lnTo>
                <a:lnTo>
                  <a:pt x="77579" y="51675"/>
                </a:lnTo>
                <a:lnTo>
                  <a:pt x="79599" y="49689"/>
                </a:lnTo>
                <a:lnTo>
                  <a:pt x="82216" y="48366"/>
                </a:lnTo>
                <a:lnTo>
                  <a:pt x="85230" y="47484"/>
                </a:lnTo>
                <a:lnTo>
                  <a:pt x="88510" y="45625"/>
                </a:lnTo>
                <a:lnTo>
                  <a:pt x="91967" y="43117"/>
                </a:lnTo>
                <a:lnTo>
                  <a:pt x="102690" y="342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3"/>
          <p:cNvSpPr/>
          <p:nvPr/>
        </p:nvSpPr>
        <p:spPr>
          <a:xfrm>
            <a:off x="5155594" y="3246119"/>
            <a:ext cx="90591" cy="112043"/>
          </a:xfrm>
          <a:custGeom>
            <a:avLst/>
            <a:gdLst/>
            <a:ahLst/>
            <a:cxnLst/>
            <a:rect l="0" t="0" r="0" b="0"/>
            <a:pathLst>
              <a:path w="90591" h="112043">
                <a:moveTo>
                  <a:pt x="67915" y="0"/>
                </a:moveTo>
                <a:lnTo>
                  <a:pt x="61848" y="0"/>
                </a:lnTo>
                <a:lnTo>
                  <a:pt x="58790" y="1270"/>
                </a:lnTo>
                <a:lnTo>
                  <a:pt x="55482" y="3387"/>
                </a:lnTo>
                <a:lnTo>
                  <a:pt x="47115" y="9841"/>
                </a:lnTo>
                <a:lnTo>
                  <a:pt x="45159" y="11641"/>
                </a:lnTo>
                <a:lnTo>
                  <a:pt x="39598" y="17027"/>
                </a:lnTo>
                <a:lnTo>
                  <a:pt x="36337" y="21512"/>
                </a:lnTo>
                <a:lnTo>
                  <a:pt x="32893" y="27041"/>
                </a:lnTo>
                <a:lnTo>
                  <a:pt x="29327" y="33268"/>
                </a:lnTo>
                <a:lnTo>
                  <a:pt x="25680" y="38689"/>
                </a:lnTo>
                <a:lnTo>
                  <a:pt x="21979" y="43572"/>
                </a:lnTo>
                <a:lnTo>
                  <a:pt x="18241" y="48099"/>
                </a:lnTo>
                <a:lnTo>
                  <a:pt x="14479" y="52386"/>
                </a:lnTo>
                <a:lnTo>
                  <a:pt x="10701" y="56514"/>
                </a:lnTo>
                <a:lnTo>
                  <a:pt x="6913" y="60536"/>
                </a:lnTo>
                <a:lnTo>
                  <a:pt x="4387" y="64488"/>
                </a:lnTo>
                <a:lnTo>
                  <a:pt x="2703" y="68392"/>
                </a:lnTo>
                <a:lnTo>
                  <a:pt x="1581" y="72265"/>
                </a:lnTo>
                <a:lnTo>
                  <a:pt x="832" y="76116"/>
                </a:lnTo>
                <a:lnTo>
                  <a:pt x="333" y="79955"/>
                </a:lnTo>
                <a:lnTo>
                  <a:pt x="0" y="83783"/>
                </a:lnTo>
                <a:lnTo>
                  <a:pt x="1049" y="87606"/>
                </a:lnTo>
                <a:lnTo>
                  <a:pt x="3018" y="91424"/>
                </a:lnTo>
                <a:lnTo>
                  <a:pt x="5600" y="95239"/>
                </a:lnTo>
                <a:lnTo>
                  <a:pt x="7322" y="99053"/>
                </a:lnTo>
                <a:lnTo>
                  <a:pt x="8470" y="102866"/>
                </a:lnTo>
                <a:lnTo>
                  <a:pt x="9235" y="106677"/>
                </a:lnTo>
                <a:lnTo>
                  <a:pt x="11015" y="109218"/>
                </a:lnTo>
                <a:lnTo>
                  <a:pt x="13472" y="110912"/>
                </a:lnTo>
                <a:lnTo>
                  <a:pt x="16380" y="112042"/>
                </a:lnTo>
                <a:lnTo>
                  <a:pt x="19588" y="111524"/>
                </a:lnTo>
                <a:lnTo>
                  <a:pt x="22998" y="109910"/>
                </a:lnTo>
                <a:lnTo>
                  <a:pt x="31526" y="104261"/>
                </a:lnTo>
                <a:lnTo>
                  <a:pt x="33496" y="102528"/>
                </a:lnTo>
                <a:lnTo>
                  <a:pt x="39071" y="97215"/>
                </a:lnTo>
                <a:lnTo>
                  <a:pt x="42336" y="95290"/>
                </a:lnTo>
                <a:lnTo>
                  <a:pt x="45783" y="94007"/>
                </a:lnTo>
                <a:lnTo>
                  <a:pt x="49350" y="93151"/>
                </a:lnTo>
                <a:lnTo>
                  <a:pt x="52999" y="91311"/>
                </a:lnTo>
                <a:lnTo>
                  <a:pt x="56701" y="88814"/>
                </a:lnTo>
                <a:lnTo>
                  <a:pt x="60439" y="85879"/>
                </a:lnTo>
                <a:lnTo>
                  <a:pt x="62931" y="82653"/>
                </a:lnTo>
                <a:lnTo>
                  <a:pt x="64593" y="79232"/>
                </a:lnTo>
                <a:lnTo>
                  <a:pt x="65700" y="75682"/>
                </a:lnTo>
                <a:lnTo>
                  <a:pt x="67709" y="72045"/>
                </a:lnTo>
                <a:lnTo>
                  <a:pt x="70318" y="68350"/>
                </a:lnTo>
                <a:lnTo>
                  <a:pt x="73327" y="64617"/>
                </a:lnTo>
                <a:lnTo>
                  <a:pt x="76603" y="60858"/>
                </a:lnTo>
                <a:lnTo>
                  <a:pt x="80057" y="57082"/>
                </a:lnTo>
                <a:lnTo>
                  <a:pt x="83630" y="53295"/>
                </a:lnTo>
                <a:lnTo>
                  <a:pt x="86012" y="48230"/>
                </a:lnTo>
                <a:lnTo>
                  <a:pt x="87600" y="42313"/>
                </a:lnTo>
                <a:lnTo>
                  <a:pt x="88659" y="35829"/>
                </a:lnTo>
                <a:lnTo>
                  <a:pt x="89364" y="30236"/>
                </a:lnTo>
                <a:lnTo>
                  <a:pt x="89835" y="25237"/>
                </a:lnTo>
                <a:lnTo>
                  <a:pt x="90590" y="14158"/>
                </a:lnTo>
                <a:lnTo>
                  <a:pt x="89381" y="11979"/>
                </a:lnTo>
                <a:lnTo>
                  <a:pt x="87306" y="9256"/>
                </a:lnTo>
                <a:lnTo>
                  <a:pt x="80918" y="1829"/>
                </a:lnTo>
                <a:lnTo>
                  <a:pt x="77854" y="2489"/>
                </a:lnTo>
                <a:lnTo>
                  <a:pt x="73271" y="4200"/>
                </a:lnTo>
                <a:lnTo>
                  <a:pt x="67676" y="6610"/>
                </a:lnTo>
                <a:lnTo>
                  <a:pt x="62676" y="8217"/>
                </a:lnTo>
                <a:lnTo>
                  <a:pt x="58073" y="9288"/>
                </a:lnTo>
                <a:lnTo>
                  <a:pt x="53733" y="10002"/>
                </a:lnTo>
                <a:lnTo>
                  <a:pt x="49571" y="11748"/>
                </a:lnTo>
                <a:lnTo>
                  <a:pt x="45526" y="14182"/>
                </a:lnTo>
                <a:lnTo>
                  <a:pt x="41559" y="17075"/>
                </a:lnTo>
                <a:lnTo>
                  <a:pt x="37645" y="20274"/>
                </a:lnTo>
                <a:lnTo>
                  <a:pt x="33765" y="23676"/>
                </a:lnTo>
                <a:lnTo>
                  <a:pt x="29908" y="27214"/>
                </a:lnTo>
                <a:lnTo>
                  <a:pt x="26068" y="32113"/>
                </a:lnTo>
                <a:lnTo>
                  <a:pt x="22237" y="37919"/>
                </a:lnTo>
                <a:lnTo>
                  <a:pt x="18413" y="44329"/>
                </a:lnTo>
                <a:lnTo>
                  <a:pt x="14594" y="49873"/>
                </a:lnTo>
                <a:lnTo>
                  <a:pt x="10778" y="54839"/>
                </a:lnTo>
                <a:lnTo>
                  <a:pt x="6964" y="59419"/>
                </a:lnTo>
                <a:lnTo>
                  <a:pt x="5691" y="65013"/>
                </a:lnTo>
                <a:lnTo>
                  <a:pt x="6113" y="71282"/>
                </a:lnTo>
                <a:lnTo>
                  <a:pt x="9846" y="87459"/>
                </a:lnTo>
                <a:lnTo>
                  <a:pt x="11423" y="88786"/>
                </a:lnTo>
                <a:lnTo>
                  <a:pt x="13744" y="89671"/>
                </a:lnTo>
                <a:lnTo>
                  <a:pt x="16561" y="90261"/>
                </a:lnTo>
                <a:lnTo>
                  <a:pt x="19709" y="90654"/>
                </a:lnTo>
                <a:lnTo>
                  <a:pt x="23078" y="90916"/>
                </a:lnTo>
                <a:lnTo>
                  <a:pt x="26594" y="91091"/>
                </a:lnTo>
                <a:lnTo>
                  <a:pt x="33887" y="91285"/>
                </a:lnTo>
                <a:lnTo>
                  <a:pt x="37610" y="91337"/>
                </a:lnTo>
                <a:lnTo>
                  <a:pt x="42632" y="88831"/>
                </a:lnTo>
                <a:lnTo>
                  <a:pt x="48520" y="84621"/>
                </a:lnTo>
                <a:lnTo>
                  <a:pt x="54985" y="79274"/>
                </a:lnTo>
                <a:lnTo>
                  <a:pt x="60565" y="74439"/>
                </a:lnTo>
                <a:lnTo>
                  <a:pt x="65555" y="69947"/>
                </a:lnTo>
                <a:lnTo>
                  <a:pt x="79346" y="571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4"/>
          <p:cNvSpPr/>
          <p:nvPr/>
        </p:nvSpPr>
        <p:spPr>
          <a:xfrm>
            <a:off x="3954779" y="3566797"/>
            <a:ext cx="228601" cy="307974"/>
          </a:xfrm>
          <a:custGeom>
            <a:avLst/>
            <a:gdLst/>
            <a:ahLst/>
            <a:cxnLst/>
            <a:rect l="0" t="0" r="0" b="0"/>
            <a:pathLst>
              <a:path w="228601" h="307974">
                <a:moveTo>
                  <a:pt x="0" y="307973"/>
                </a:moveTo>
                <a:lnTo>
                  <a:pt x="0" y="298131"/>
                </a:lnTo>
                <a:lnTo>
                  <a:pt x="3387" y="290475"/>
                </a:lnTo>
                <a:lnTo>
                  <a:pt x="6069" y="284877"/>
                </a:lnTo>
                <a:lnTo>
                  <a:pt x="10396" y="272256"/>
                </a:lnTo>
                <a:lnTo>
                  <a:pt x="21977" y="234525"/>
                </a:lnTo>
                <a:lnTo>
                  <a:pt x="26082" y="217098"/>
                </a:lnTo>
                <a:lnTo>
                  <a:pt x="28818" y="201669"/>
                </a:lnTo>
                <a:lnTo>
                  <a:pt x="30642" y="187574"/>
                </a:lnTo>
                <a:lnTo>
                  <a:pt x="33128" y="175636"/>
                </a:lnTo>
                <a:lnTo>
                  <a:pt x="36056" y="165139"/>
                </a:lnTo>
                <a:lnTo>
                  <a:pt x="39277" y="155600"/>
                </a:lnTo>
                <a:lnTo>
                  <a:pt x="41425" y="146701"/>
                </a:lnTo>
                <a:lnTo>
                  <a:pt x="42857" y="138228"/>
                </a:lnTo>
                <a:lnTo>
                  <a:pt x="43811" y="130040"/>
                </a:lnTo>
                <a:lnTo>
                  <a:pt x="46988" y="119500"/>
                </a:lnTo>
                <a:lnTo>
                  <a:pt x="51645" y="107395"/>
                </a:lnTo>
                <a:lnTo>
                  <a:pt x="57290" y="94244"/>
                </a:lnTo>
                <a:lnTo>
                  <a:pt x="61054" y="82937"/>
                </a:lnTo>
                <a:lnTo>
                  <a:pt x="63563" y="72859"/>
                </a:lnTo>
                <a:lnTo>
                  <a:pt x="65235" y="63600"/>
                </a:lnTo>
                <a:lnTo>
                  <a:pt x="67621" y="53618"/>
                </a:lnTo>
                <a:lnTo>
                  <a:pt x="70481" y="43152"/>
                </a:lnTo>
                <a:lnTo>
                  <a:pt x="73657" y="32366"/>
                </a:lnTo>
                <a:lnTo>
                  <a:pt x="77045" y="25174"/>
                </a:lnTo>
                <a:lnTo>
                  <a:pt x="80573" y="20381"/>
                </a:lnTo>
                <a:lnTo>
                  <a:pt x="84196" y="17185"/>
                </a:lnTo>
                <a:lnTo>
                  <a:pt x="86611" y="13784"/>
                </a:lnTo>
                <a:lnTo>
                  <a:pt x="89294" y="6618"/>
                </a:lnTo>
                <a:lnTo>
                  <a:pt x="91280" y="4200"/>
                </a:lnTo>
                <a:lnTo>
                  <a:pt x="93873" y="2588"/>
                </a:lnTo>
                <a:lnTo>
                  <a:pt x="100142" y="796"/>
                </a:lnTo>
                <a:lnTo>
                  <a:pt x="107161" y="0"/>
                </a:lnTo>
                <a:lnTo>
                  <a:pt x="109541" y="1057"/>
                </a:lnTo>
                <a:lnTo>
                  <a:pt x="111127" y="3032"/>
                </a:lnTo>
                <a:lnTo>
                  <a:pt x="112185" y="5619"/>
                </a:lnTo>
                <a:lnTo>
                  <a:pt x="114160" y="7343"/>
                </a:lnTo>
                <a:lnTo>
                  <a:pt x="116747" y="8493"/>
                </a:lnTo>
                <a:lnTo>
                  <a:pt x="119741" y="9259"/>
                </a:lnTo>
                <a:lnTo>
                  <a:pt x="121738" y="12310"/>
                </a:lnTo>
                <a:lnTo>
                  <a:pt x="123069" y="16885"/>
                </a:lnTo>
                <a:lnTo>
                  <a:pt x="123956" y="22474"/>
                </a:lnTo>
                <a:lnTo>
                  <a:pt x="128329" y="32071"/>
                </a:lnTo>
                <a:lnTo>
                  <a:pt x="131273" y="36408"/>
                </a:lnTo>
                <a:lnTo>
                  <a:pt x="133235" y="41840"/>
                </a:lnTo>
                <a:lnTo>
                  <a:pt x="134544" y="48000"/>
                </a:lnTo>
                <a:lnTo>
                  <a:pt x="135416" y="54648"/>
                </a:lnTo>
                <a:lnTo>
                  <a:pt x="137268" y="60349"/>
                </a:lnTo>
                <a:lnTo>
                  <a:pt x="139772" y="65420"/>
                </a:lnTo>
                <a:lnTo>
                  <a:pt x="142711" y="70071"/>
                </a:lnTo>
                <a:lnTo>
                  <a:pt x="145941" y="75712"/>
                </a:lnTo>
                <a:lnTo>
                  <a:pt x="152917" y="88752"/>
                </a:lnTo>
                <a:lnTo>
                  <a:pt x="163983" y="110374"/>
                </a:lnTo>
                <a:lnTo>
                  <a:pt x="166472" y="116550"/>
                </a:lnTo>
                <a:lnTo>
                  <a:pt x="168132" y="121937"/>
                </a:lnTo>
                <a:lnTo>
                  <a:pt x="169238" y="126799"/>
                </a:lnTo>
                <a:lnTo>
                  <a:pt x="182930" y="176116"/>
                </a:lnTo>
                <a:lnTo>
                  <a:pt x="187994" y="190858"/>
                </a:lnTo>
                <a:lnTo>
                  <a:pt x="192639" y="201956"/>
                </a:lnTo>
                <a:lnTo>
                  <a:pt x="197007" y="210625"/>
                </a:lnTo>
                <a:lnTo>
                  <a:pt x="202458" y="222754"/>
                </a:lnTo>
                <a:lnTo>
                  <a:pt x="228600" y="2851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5"/>
          <p:cNvSpPr/>
          <p:nvPr/>
        </p:nvSpPr>
        <p:spPr>
          <a:xfrm>
            <a:off x="3943350" y="3691889"/>
            <a:ext cx="342901" cy="68582"/>
          </a:xfrm>
          <a:custGeom>
            <a:avLst/>
            <a:gdLst/>
            <a:ahLst/>
            <a:cxnLst/>
            <a:rect l="0" t="0" r="0" b="0"/>
            <a:pathLst>
              <a:path w="342901" h="68582">
                <a:moveTo>
                  <a:pt x="0" y="68581"/>
                </a:moveTo>
                <a:lnTo>
                  <a:pt x="12135" y="62513"/>
                </a:lnTo>
                <a:lnTo>
                  <a:pt x="18250" y="60725"/>
                </a:lnTo>
                <a:lnTo>
                  <a:pt x="24867" y="59533"/>
                </a:lnTo>
                <a:lnTo>
                  <a:pt x="31817" y="58739"/>
                </a:lnTo>
                <a:lnTo>
                  <a:pt x="40262" y="56940"/>
                </a:lnTo>
                <a:lnTo>
                  <a:pt x="49701" y="54470"/>
                </a:lnTo>
                <a:lnTo>
                  <a:pt x="59804" y="51553"/>
                </a:lnTo>
                <a:lnTo>
                  <a:pt x="69079" y="49609"/>
                </a:lnTo>
                <a:lnTo>
                  <a:pt x="77803" y="48313"/>
                </a:lnTo>
                <a:lnTo>
                  <a:pt x="86158" y="47449"/>
                </a:lnTo>
                <a:lnTo>
                  <a:pt x="94269" y="45603"/>
                </a:lnTo>
                <a:lnTo>
                  <a:pt x="102215" y="43102"/>
                </a:lnTo>
                <a:lnTo>
                  <a:pt x="110054" y="40165"/>
                </a:lnTo>
                <a:lnTo>
                  <a:pt x="120359" y="38206"/>
                </a:lnTo>
                <a:lnTo>
                  <a:pt x="132309" y="36901"/>
                </a:lnTo>
                <a:lnTo>
                  <a:pt x="145356" y="36031"/>
                </a:lnTo>
                <a:lnTo>
                  <a:pt x="157864" y="34181"/>
                </a:lnTo>
                <a:lnTo>
                  <a:pt x="170012" y="31677"/>
                </a:lnTo>
                <a:lnTo>
                  <a:pt x="181921" y="28739"/>
                </a:lnTo>
                <a:lnTo>
                  <a:pt x="192401" y="26779"/>
                </a:lnTo>
                <a:lnTo>
                  <a:pt x="201927" y="25473"/>
                </a:lnTo>
                <a:lnTo>
                  <a:pt x="210818" y="24602"/>
                </a:lnTo>
                <a:lnTo>
                  <a:pt x="265805" y="17309"/>
                </a:lnTo>
                <a:lnTo>
                  <a:pt x="282613" y="14079"/>
                </a:lnTo>
                <a:lnTo>
                  <a:pt x="296359" y="10656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6"/>
          <p:cNvSpPr/>
          <p:nvPr/>
        </p:nvSpPr>
        <p:spPr>
          <a:xfrm>
            <a:off x="5011184" y="3509009"/>
            <a:ext cx="40390" cy="354331"/>
          </a:xfrm>
          <a:custGeom>
            <a:avLst/>
            <a:gdLst/>
            <a:ahLst/>
            <a:cxnLst/>
            <a:rect l="0" t="0" r="0" b="0"/>
            <a:pathLst>
              <a:path w="40390" h="354331">
                <a:moveTo>
                  <a:pt x="6586" y="0"/>
                </a:moveTo>
                <a:lnTo>
                  <a:pt x="518" y="18204"/>
                </a:lnTo>
                <a:lnTo>
                  <a:pt x="0" y="24836"/>
                </a:lnTo>
                <a:lnTo>
                  <a:pt x="925" y="30528"/>
                </a:lnTo>
                <a:lnTo>
                  <a:pt x="2812" y="35592"/>
                </a:lnTo>
                <a:lnTo>
                  <a:pt x="4070" y="44048"/>
                </a:lnTo>
                <a:lnTo>
                  <a:pt x="4909" y="54766"/>
                </a:lnTo>
                <a:lnTo>
                  <a:pt x="5467" y="66990"/>
                </a:lnTo>
                <a:lnTo>
                  <a:pt x="7110" y="77680"/>
                </a:lnTo>
                <a:lnTo>
                  <a:pt x="9475" y="87347"/>
                </a:lnTo>
                <a:lnTo>
                  <a:pt x="12322" y="96332"/>
                </a:lnTo>
                <a:lnTo>
                  <a:pt x="15490" y="108671"/>
                </a:lnTo>
                <a:lnTo>
                  <a:pt x="22397" y="139315"/>
                </a:lnTo>
                <a:lnTo>
                  <a:pt x="24746" y="153837"/>
                </a:lnTo>
                <a:lnTo>
                  <a:pt x="26313" y="167328"/>
                </a:lnTo>
                <a:lnTo>
                  <a:pt x="27357" y="180132"/>
                </a:lnTo>
                <a:lnTo>
                  <a:pt x="28053" y="191208"/>
                </a:lnTo>
                <a:lnTo>
                  <a:pt x="28827" y="210288"/>
                </a:lnTo>
                <a:lnTo>
                  <a:pt x="30303" y="222743"/>
                </a:lnTo>
                <a:lnTo>
                  <a:pt x="32557" y="237395"/>
                </a:lnTo>
                <a:lnTo>
                  <a:pt x="35330" y="253514"/>
                </a:lnTo>
                <a:lnTo>
                  <a:pt x="37178" y="266799"/>
                </a:lnTo>
                <a:lnTo>
                  <a:pt x="38411" y="278197"/>
                </a:lnTo>
                <a:lnTo>
                  <a:pt x="39780" y="296363"/>
                </a:lnTo>
                <a:lnTo>
                  <a:pt x="40389" y="308671"/>
                </a:lnTo>
                <a:lnTo>
                  <a:pt x="39281" y="313731"/>
                </a:lnTo>
                <a:lnTo>
                  <a:pt x="37272" y="318374"/>
                </a:lnTo>
                <a:lnTo>
                  <a:pt x="34664" y="322740"/>
                </a:lnTo>
                <a:lnTo>
                  <a:pt x="32924" y="326920"/>
                </a:lnTo>
                <a:lnTo>
                  <a:pt x="31765" y="330977"/>
                </a:lnTo>
                <a:lnTo>
                  <a:pt x="30133" y="339368"/>
                </a:lnTo>
                <a:lnTo>
                  <a:pt x="29445" y="3543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7"/>
          <p:cNvSpPr/>
          <p:nvPr/>
        </p:nvSpPr>
        <p:spPr>
          <a:xfrm>
            <a:off x="4983479" y="3474918"/>
            <a:ext cx="317601" cy="319783"/>
          </a:xfrm>
          <a:custGeom>
            <a:avLst/>
            <a:gdLst/>
            <a:ahLst/>
            <a:cxnLst/>
            <a:rect l="0" t="0" r="0" b="0"/>
            <a:pathLst>
              <a:path w="317601" h="319783">
                <a:moveTo>
                  <a:pt x="0" y="68382"/>
                </a:moveTo>
                <a:lnTo>
                  <a:pt x="6069" y="56246"/>
                </a:lnTo>
                <a:lnTo>
                  <a:pt x="10396" y="51401"/>
                </a:lnTo>
                <a:lnTo>
                  <a:pt x="15821" y="46901"/>
                </a:lnTo>
                <a:lnTo>
                  <a:pt x="21977" y="42631"/>
                </a:lnTo>
                <a:lnTo>
                  <a:pt x="27352" y="38515"/>
                </a:lnTo>
                <a:lnTo>
                  <a:pt x="36710" y="30554"/>
                </a:lnTo>
                <a:lnTo>
                  <a:pt x="42254" y="26653"/>
                </a:lnTo>
                <a:lnTo>
                  <a:pt x="48489" y="22783"/>
                </a:lnTo>
                <a:lnTo>
                  <a:pt x="55186" y="18932"/>
                </a:lnTo>
                <a:lnTo>
                  <a:pt x="69401" y="11267"/>
                </a:lnTo>
                <a:lnTo>
                  <a:pt x="76747" y="7445"/>
                </a:lnTo>
                <a:lnTo>
                  <a:pt x="84185" y="4897"/>
                </a:lnTo>
                <a:lnTo>
                  <a:pt x="91684" y="3199"/>
                </a:lnTo>
                <a:lnTo>
                  <a:pt x="99223" y="2066"/>
                </a:lnTo>
                <a:lnTo>
                  <a:pt x="106789" y="1312"/>
                </a:lnTo>
                <a:lnTo>
                  <a:pt x="114373" y="808"/>
                </a:lnTo>
                <a:lnTo>
                  <a:pt x="121969" y="472"/>
                </a:lnTo>
                <a:lnTo>
                  <a:pt x="137182" y="100"/>
                </a:lnTo>
                <a:lnTo>
                  <a:pt x="144795" y="0"/>
                </a:lnTo>
                <a:lnTo>
                  <a:pt x="151140" y="1204"/>
                </a:lnTo>
                <a:lnTo>
                  <a:pt x="156640" y="3277"/>
                </a:lnTo>
                <a:lnTo>
                  <a:pt x="166138" y="7696"/>
                </a:lnTo>
                <a:lnTo>
                  <a:pt x="174593" y="9660"/>
                </a:lnTo>
                <a:lnTo>
                  <a:pt x="182584" y="13920"/>
                </a:lnTo>
                <a:lnTo>
                  <a:pt x="190369" y="20046"/>
                </a:lnTo>
                <a:lnTo>
                  <a:pt x="198062" y="27002"/>
                </a:lnTo>
                <a:lnTo>
                  <a:pt x="200622" y="31905"/>
                </a:lnTo>
                <a:lnTo>
                  <a:pt x="202328" y="37714"/>
                </a:lnTo>
                <a:lnTo>
                  <a:pt x="203466" y="44126"/>
                </a:lnTo>
                <a:lnTo>
                  <a:pt x="202954" y="49672"/>
                </a:lnTo>
                <a:lnTo>
                  <a:pt x="201343" y="54638"/>
                </a:lnTo>
                <a:lnTo>
                  <a:pt x="178813" y="99395"/>
                </a:lnTo>
                <a:lnTo>
                  <a:pt x="175089" y="105567"/>
                </a:lnTo>
                <a:lnTo>
                  <a:pt x="171336" y="110952"/>
                </a:lnTo>
                <a:lnTo>
                  <a:pt x="167564" y="115812"/>
                </a:lnTo>
                <a:lnTo>
                  <a:pt x="162509" y="121591"/>
                </a:lnTo>
                <a:lnTo>
                  <a:pt x="156600" y="127985"/>
                </a:lnTo>
                <a:lnTo>
                  <a:pt x="150120" y="134787"/>
                </a:lnTo>
                <a:lnTo>
                  <a:pt x="141990" y="140592"/>
                </a:lnTo>
                <a:lnTo>
                  <a:pt x="132761" y="145732"/>
                </a:lnTo>
                <a:lnTo>
                  <a:pt x="104954" y="159033"/>
                </a:lnTo>
                <a:lnTo>
                  <a:pt x="96639" y="163106"/>
                </a:lnTo>
                <a:lnTo>
                  <a:pt x="89826" y="165821"/>
                </a:lnTo>
                <a:lnTo>
                  <a:pt x="84015" y="167631"/>
                </a:lnTo>
                <a:lnTo>
                  <a:pt x="76710" y="169642"/>
                </a:lnTo>
                <a:lnTo>
                  <a:pt x="76540" y="170179"/>
                </a:lnTo>
                <a:lnTo>
                  <a:pt x="77697" y="170537"/>
                </a:lnTo>
                <a:lnTo>
                  <a:pt x="78469" y="169505"/>
                </a:lnTo>
                <a:lnTo>
                  <a:pt x="79325" y="164972"/>
                </a:lnTo>
                <a:lnTo>
                  <a:pt x="83364" y="161985"/>
                </a:lnTo>
                <a:lnTo>
                  <a:pt x="89866" y="158724"/>
                </a:lnTo>
                <a:lnTo>
                  <a:pt x="98011" y="155280"/>
                </a:lnTo>
                <a:lnTo>
                  <a:pt x="113834" y="148066"/>
                </a:lnTo>
                <a:lnTo>
                  <a:pt x="121610" y="144365"/>
                </a:lnTo>
                <a:lnTo>
                  <a:pt x="129333" y="141897"/>
                </a:lnTo>
                <a:lnTo>
                  <a:pt x="137022" y="140252"/>
                </a:lnTo>
                <a:lnTo>
                  <a:pt x="157419" y="137154"/>
                </a:lnTo>
                <a:lnTo>
                  <a:pt x="191884" y="131544"/>
                </a:lnTo>
                <a:lnTo>
                  <a:pt x="207933" y="130810"/>
                </a:lnTo>
                <a:lnTo>
                  <a:pt x="222442" y="131590"/>
                </a:lnTo>
                <a:lnTo>
                  <a:pt x="235925" y="133381"/>
                </a:lnTo>
                <a:lnTo>
                  <a:pt x="246183" y="134574"/>
                </a:lnTo>
                <a:lnTo>
                  <a:pt x="254293" y="135370"/>
                </a:lnTo>
                <a:lnTo>
                  <a:pt x="260969" y="135900"/>
                </a:lnTo>
                <a:lnTo>
                  <a:pt x="267959" y="138794"/>
                </a:lnTo>
                <a:lnTo>
                  <a:pt x="275160" y="143263"/>
                </a:lnTo>
                <a:lnTo>
                  <a:pt x="282500" y="148783"/>
                </a:lnTo>
                <a:lnTo>
                  <a:pt x="288663" y="152462"/>
                </a:lnTo>
                <a:lnTo>
                  <a:pt x="294043" y="154915"/>
                </a:lnTo>
                <a:lnTo>
                  <a:pt x="298899" y="156551"/>
                </a:lnTo>
                <a:lnTo>
                  <a:pt x="307681" y="161754"/>
                </a:lnTo>
                <a:lnTo>
                  <a:pt x="311801" y="164920"/>
                </a:lnTo>
                <a:lnTo>
                  <a:pt x="314548" y="169570"/>
                </a:lnTo>
                <a:lnTo>
                  <a:pt x="316379" y="175211"/>
                </a:lnTo>
                <a:lnTo>
                  <a:pt x="317600" y="181511"/>
                </a:lnTo>
                <a:lnTo>
                  <a:pt x="317143" y="186981"/>
                </a:lnTo>
                <a:lnTo>
                  <a:pt x="315569" y="191898"/>
                </a:lnTo>
                <a:lnTo>
                  <a:pt x="303917" y="214982"/>
                </a:lnTo>
                <a:lnTo>
                  <a:pt x="300401" y="220725"/>
                </a:lnTo>
                <a:lnTo>
                  <a:pt x="293109" y="230493"/>
                </a:lnTo>
                <a:lnTo>
                  <a:pt x="285634" y="239068"/>
                </a:lnTo>
                <a:lnTo>
                  <a:pt x="281863" y="243132"/>
                </a:lnTo>
                <a:lnTo>
                  <a:pt x="276809" y="247112"/>
                </a:lnTo>
                <a:lnTo>
                  <a:pt x="270900" y="251035"/>
                </a:lnTo>
                <a:lnTo>
                  <a:pt x="264420" y="254921"/>
                </a:lnTo>
                <a:lnTo>
                  <a:pt x="257560" y="260051"/>
                </a:lnTo>
                <a:lnTo>
                  <a:pt x="250447" y="266011"/>
                </a:lnTo>
                <a:lnTo>
                  <a:pt x="243165" y="272524"/>
                </a:lnTo>
                <a:lnTo>
                  <a:pt x="234500" y="278137"/>
                </a:lnTo>
                <a:lnTo>
                  <a:pt x="224913" y="283148"/>
                </a:lnTo>
                <a:lnTo>
                  <a:pt x="205372" y="292104"/>
                </a:lnTo>
                <a:lnTo>
                  <a:pt x="172130" y="308200"/>
                </a:lnTo>
                <a:lnTo>
                  <a:pt x="164284" y="312081"/>
                </a:lnTo>
                <a:lnTo>
                  <a:pt x="157783" y="314668"/>
                </a:lnTo>
                <a:lnTo>
                  <a:pt x="152179" y="316392"/>
                </a:lnTo>
                <a:lnTo>
                  <a:pt x="147172" y="317542"/>
                </a:lnTo>
                <a:lnTo>
                  <a:pt x="140025" y="318308"/>
                </a:lnTo>
                <a:lnTo>
                  <a:pt x="131451" y="318819"/>
                </a:lnTo>
                <a:lnTo>
                  <a:pt x="113033" y="319387"/>
                </a:lnTo>
                <a:lnTo>
                  <a:pt x="78793" y="319782"/>
                </a:lnTo>
                <a:lnTo>
                  <a:pt x="72849" y="318532"/>
                </a:lnTo>
                <a:lnTo>
                  <a:pt x="66346" y="316428"/>
                </a:lnTo>
                <a:lnTo>
                  <a:pt x="59471" y="313756"/>
                </a:lnTo>
                <a:lnTo>
                  <a:pt x="53618" y="311974"/>
                </a:lnTo>
                <a:lnTo>
                  <a:pt x="48445" y="310787"/>
                </a:lnTo>
                <a:lnTo>
                  <a:pt x="34291" y="2969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8"/>
          <p:cNvSpPr/>
          <p:nvPr/>
        </p:nvSpPr>
        <p:spPr>
          <a:xfrm>
            <a:off x="7000547" y="3475190"/>
            <a:ext cx="303223" cy="319524"/>
          </a:xfrm>
          <a:custGeom>
            <a:avLst/>
            <a:gdLst/>
            <a:ahLst/>
            <a:cxnLst/>
            <a:rect l="0" t="0" r="0" b="0"/>
            <a:pathLst>
              <a:path w="303223" h="319524">
                <a:moveTo>
                  <a:pt x="177493" y="10960"/>
                </a:moveTo>
                <a:lnTo>
                  <a:pt x="171425" y="4892"/>
                </a:lnTo>
                <a:lnTo>
                  <a:pt x="168368" y="3104"/>
                </a:lnTo>
                <a:lnTo>
                  <a:pt x="161584" y="1118"/>
                </a:lnTo>
                <a:lnTo>
                  <a:pt x="154335" y="235"/>
                </a:lnTo>
                <a:lnTo>
                  <a:pt x="150625" y="0"/>
                </a:lnTo>
                <a:lnTo>
                  <a:pt x="148151" y="1113"/>
                </a:lnTo>
                <a:lnTo>
                  <a:pt x="146502" y="3125"/>
                </a:lnTo>
                <a:lnTo>
                  <a:pt x="145402" y="5737"/>
                </a:lnTo>
                <a:lnTo>
                  <a:pt x="137407" y="12025"/>
                </a:lnTo>
                <a:lnTo>
                  <a:pt x="131718" y="15480"/>
                </a:lnTo>
                <a:lnTo>
                  <a:pt x="126657" y="17783"/>
                </a:lnTo>
                <a:lnTo>
                  <a:pt x="117645" y="20342"/>
                </a:lnTo>
                <a:lnTo>
                  <a:pt x="112194" y="24835"/>
                </a:lnTo>
                <a:lnTo>
                  <a:pt x="106021" y="31640"/>
                </a:lnTo>
                <a:lnTo>
                  <a:pt x="99365" y="39986"/>
                </a:lnTo>
                <a:lnTo>
                  <a:pt x="92387" y="46820"/>
                </a:lnTo>
                <a:lnTo>
                  <a:pt x="85196" y="52647"/>
                </a:lnTo>
                <a:lnTo>
                  <a:pt x="77861" y="57801"/>
                </a:lnTo>
                <a:lnTo>
                  <a:pt x="71701" y="62507"/>
                </a:lnTo>
                <a:lnTo>
                  <a:pt x="66326" y="66915"/>
                </a:lnTo>
                <a:lnTo>
                  <a:pt x="61471" y="71123"/>
                </a:lnTo>
                <a:lnTo>
                  <a:pt x="56964" y="79008"/>
                </a:lnTo>
                <a:lnTo>
                  <a:pt x="52691" y="89345"/>
                </a:lnTo>
                <a:lnTo>
                  <a:pt x="48572" y="101317"/>
                </a:lnTo>
                <a:lnTo>
                  <a:pt x="43285" y="113108"/>
                </a:lnTo>
                <a:lnTo>
                  <a:pt x="37221" y="124779"/>
                </a:lnTo>
                <a:lnTo>
                  <a:pt x="24979" y="146636"/>
                </a:lnTo>
                <a:lnTo>
                  <a:pt x="15306" y="164817"/>
                </a:lnTo>
                <a:lnTo>
                  <a:pt x="12218" y="174491"/>
                </a:lnTo>
                <a:lnTo>
                  <a:pt x="10160" y="184750"/>
                </a:lnTo>
                <a:lnTo>
                  <a:pt x="8787" y="195400"/>
                </a:lnTo>
                <a:lnTo>
                  <a:pt x="6602" y="206310"/>
                </a:lnTo>
                <a:lnTo>
                  <a:pt x="3875" y="217393"/>
                </a:lnTo>
                <a:lnTo>
                  <a:pt x="788" y="228592"/>
                </a:lnTo>
                <a:lnTo>
                  <a:pt x="0" y="237328"/>
                </a:lnTo>
                <a:lnTo>
                  <a:pt x="744" y="244422"/>
                </a:lnTo>
                <a:lnTo>
                  <a:pt x="2510" y="250421"/>
                </a:lnTo>
                <a:lnTo>
                  <a:pt x="3687" y="256960"/>
                </a:lnTo>
                <a:lnTo>
                  <a:pt x="4473" y="263860"/>
                </a:lnTo>
                <a:lnTo>
                  <a:pt x="4996" y="271000"/>
                </a:lnTo>
                <a:lnTo>
                  <a:pt x="6615" y="277030"/>
                </a:lnTo>
                <a:lnTo>
                  <a:pt x="8964" y="282320"/>
                </a:lnTo>
                <a:lnTo>
                  <a:pt x="14961" y="291584"/>
                </a:lnTo>
                <a:lnTo>
                  <a:pt x="21860" y="299935"/>
                </a:lnTo>
                <a:lnTo>
                  <a:pt x="25477" y="302670"/>
                </a:lnTo>
                <a:lnTo>
                  <a:pt x="32884" y="305709"/>
                </a:lnTo>
                <a:lnTo>
                  <a:pt x="40409" y="310446"/>
                </a:lnTo>
                <a:lnTo>
                  <a:pt x="44193" y="313487"/>
                </a:lnTo>
                <a:lnTo>
                  <a:pt x="47986" y="315515"/>
                </a:lnTo>
                <a:lnTo>
                  <a:pt x="55588" y="317767"/>
                </a:lnTo>
                <a:lnTo>
                  <a:pt x="61932" y="318368"/>
                </a:lnTo>
                <a:lnTo>
                  <a:pt x="69973" y="318769"/>
                </a:lnTo>
                <a:lnTo>
                  <a:pt x="87796" y="319214"/>
                </a:lnTo>
                <a:lnTo>
                  <a:pt x="121622" y="319523"/>
                </a:lnTo>
                <a:lnTo>
                  <a:pt x="127545" y="318268"/>
                </a:lnTo>
                <a:lnTo>
                  <a:pt x="134035" y="316162"/>
                </a:lnTo>
                <a:lnTo>
                  <a:pt x="140901" y="313488"/>
                </a:lnTo>
                <a:lnTo>
                  <a:pt x="148018" y="310435"/>
                </a:lnTo>
                <a:lnTo>
                  <a:pt x="162699" y="303656"/>
                </a:lnTo>
                <a:lnTo>
                  <a:pt x="173980" y="300071"/>
                </a:lnTo>
                <a:lnTo>
                  <a:pt x="187851" y="296410"/>
                </a:lnTo>
                <a:lnTo>
                  <a:pt x="203448" y="292700"/>
                </a:lnTo>
                <a:lnTo>
                  <a:pt x="217657" y="287686"/>
                </a:lnTo>
                <a:lnTo>
                  <a:pt x="230939" y="281804"/>
                </a:lnTo>
                <a:lnTo>
                  <a:pt x="243603" y="275342"/>
                </a:lnTo>
                <a:lnTo>
                  <a:pt x="253316" y="271035"/>
                </a:lnTo>
                <a:lnTo>
                  <a:pt x="261062" y="268163"/>
                </a:lnTo>
                <a:lnTo>
                  <a:pt x="267496" y="266248"/>
                </a:lnTo>
                <a:lnTo>
                  <a:pt x="273055" y="264972"/>
                </a:lnTo>
                <a:lnTo>
                  <a:pt x="278030" y="264121"/>
                </a:lnTo>
                <a:lnTo>
                  <a:pt x="282618" y="263554"/>
                </a:lnTo>
                <a:lnTo>
                  <a:pt x="285676" y="261906"/>
                </a:lnTo>
                <a:lnTo>
                  <a:pt x="287715" y="259537"/>
                </a:lnTo>
                <a:lnTo>
                  <a:pt x="289073" y="256688"/>
                </a:lnTo>
                <a:lnTo>
                  <a:pt x="291250" y="254788"/>
                </a:lnTo>
                <a:lnTo>
                  <a:pt x="293971" y="253522"/>
                </a:lnTo>
                <a:lnTo>
                  <a:pt x="303222" y="2509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9"/>
          <p:cNvSpPr/>
          <p:nvPr/>
        </p:nvSpPr>
        <p:spPr>
          <a:xfrm>
            <a:off x="4080993" y="2800350"/>
            <a:ext cx="22378" cy="514351"/>
          </a:xfrm>
          <a:custGeom>
            <a:avLst/>
            <a:gdLst/>
            <a:ahLst/>
            <a:cxnLst/>
            <a:rect l="0" t="0" r="0" b="0"/>
            <a:pathLst>
              <a:path w="22378" h="514351">
                <a:moveTo>
                  <a:pt x="22377" y="514350"/>
                </a:moveTo>
                <a:lnTo>
                  <a:pt x="22377" y="452251"/>
                </a:lnTo>
                <a:lnTo>
                  <a:pt x="21107" y="429770"/>
                </a:lnTo>
                <a:lnTo>
                  <a:pt x="13329" y="329532"/>
                </a:lnTo>
                <a:lnTo>
                  <a:pt x="12535" y="314938"/>
                </a:lnTo>
                <a:lnTo>
                  <a:pt x="11652" y="261469"/>
                </a:lnTo>
                <a:lnTo>
                  <a:pt x="11417" y="227652"/>
                </a:lnTo>
                <a:lnTo>
                  <a:pt x="9991" y="202568"/>
                </a:lnTo>
                <a:lnTo>
                  <a:pt x="7769" y="183305"/>
                </a:lnTo>
                <a:lnTo>
                  <a:pt x="5018" y="167923"/>
                </a:lnTo>
                <a:lnTo>
                  <a:pt x="3184" y="153859"/>
                </a:lnTo>
                <a:lnTo>
                  <a:pt x="1962" y="140672"/>
                </a:lnTo>
                <a:lnTo>
                  <a:pt x="1146" y="128071"/>
                </a:lnTo>
                <a:lnTo>
                  <a:pt x="241" y="86977"/>
                </a:lnTo>
                <a:lnTo>
                  <a:pt x="0" y="61795"/>
                </a:lnTo>
                <a:lnTo>
                  <a:pt x="1108" y="45006"/>
                </a:lnTo>
                <a:lnTo>
                  <a:pt x="3118" y="33814"/>
                </a:lnTo>
                <a:lnTo>
                  <a:pt x="1094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0"/>
          <p:cNvSpPr/>
          <p:nvPr/>
        </p:nvSpPr>
        <p:spPr>
          <a:xfrm>
            <a:off x="4011929" y="2537459"/>
            <a:ext cx="170932" cy="205005"/>
          </a:xfrm>
          <a:custGeom>
            <a:avLst/>
            <a:gdLst/>
            <a:ahLst/>
            <a:cxnLst/>
            <a:rect l="0" t="0" r="0" b="0"/>
            <a:pathLst>
              <a:path w="170932" h="205005">
                <a:moveTo>
                  <a:pt x="68580" y="0"/>
                </a:moveTo>
                <a:lnTo>
                  <a:pt x="62513" y="6068"/>
                </a:lnTo>
                <a:lnTo>
                  <a:pt x="60725" y="9126"/>
                </a:lnTo>
                <a:lnTo>
                  <a:pt x="59534" y="12434"/>
                </a:lnTo>
                <a:lnTo>
                  <a:pt x="58739" y="15909"/>
                </a:lnTo>
                <a:lnTo>
                  <a:pt x="56940" y="22037"/>
                </a:lnTo>
                <a:lnTo>
                  <a:pt x="48339" y="48863"/>
                </a:lnTo>
                <a:lnTo>
                  <a:pt x="41381" y="69977"/>
                </a:lnTo>
                <a:lnTo>
                  <a:pt x="40288" y="82212"/>
                </a:lnTo>
                <a:lnTo>
                  <a:pt x="40829" y="95448"/>
                </a:lnTo>
                <a:lnTo>
                  <a:pt x="42459" y="109352"/>
                </a:lnTo>
                <a:lnTo>
                  <a:pt x="44816" y="121162"/>
                </a:lnTo>
                <a:lnTo>
                  <a:pt x="47658" y="131574"/>
                </a:lnTo>
                <a:lnTo>
                  <a:pt x="50822" y="141056"/>
                </a:lnTo>
                <a:lnTo>
                  <a:pt x="54202" y="149918"/>
                </a:lnTo>
                <a:lnTo>
                  <a:pt x="57725" y="158365"/>
                </a:lnTo>
                <a:lnTo>
                  <a:pt x="61343" y="166537"/>
                </a:lnTo>
                <a:lnTo>
                  <a:pt x="65026" y="173255"/>
                </a:lnTo>
                <a:lnTo>
                  <a:pt x="68751" y="179003"/>
                </a:lnTo>
                <a:lnTo>
                  <a:pt x="72504" y="184106"/>
                </a:lnTo>
                <a:lnTo>
                  <a:pt x="75006" y="188777"/>
                </a:lnTo>
                <a:lnTo>
                  <a:pt x="76674" y="193162"/>
                </a:lnTo>
                <a:lnTo>
                  <a:pt x="77786" y="197355"/>
                </a:lnTo>
                <a:lnTo>
                  <a:pt x="79798" y="200150"/>
                </a:lnTo>
                <a:lnTo>
                  <a:pt x="82409" y="202014"/>
                </a:lnTo>
                <a:lnTo>
                  <a:pt x="85419" y="203256"/>
                </a:lnTo>
                <a:lnTo>
                  <a:pt x="88697" y="204084"/>
                </a:lnTo>
                <a:lnTo>
                  <a:pt x="92151" y="204636"/>
                </a:lnTo>
                <a:lnTo>
                  <a:pt x="95724" y="205004"/>
                </a:lnTo>
                <a:lnTo>
                  <a:pt x="101917" y="203980"/>
                </a:lnTo>
                <a:lnTo>
                  <a:pt x="109855" y="202027"/>
                </a:lnTo>
                <a:lnTo>
                  <a:pt x="118956" y="199455"/>
                </a:lnTo>
                <a:lnTo>
                  <a:pt x="126295" y="196470"/>
                </a:lnTo>
                <a:lnTo>
                  <a:pt x="132457" y="193210"/>
                </a:lnTo>
                <a:lnTo>
                  <a:pt x="145404" y="184921"/>
                </a:lnTo>
                <a:lnTo>
                  <a:pt x="150561" y="180401"/>
                </a:lnTo>
                <a:lnTo>
                  <a:pt x="153714" y="177417"/>
                </a:lnTo>
                <a:lnTo>
                  <a:pt x="155816" y="174158"/>
                </a:lnTo>
                <a:lnTo>
                  <a:pt x="157218" y="170716"/>
                </a:lnTo>
                <a:lnTo>
                  <a:pt x="158152" y="167151"/>
                </a:lnTo>
                <a:lnTo>
                  <a:pt x="160045" y="162234"/>
                </a:lnTo>
                <a:lnTo>
                  <a:pt x="162577" y="156416"/>
                </a:lnTo>
                <a:lnTo>
                  <a:pt x="165535" y="149998"/>
                </a:lnTo>
                <a:lnTo>
                  <a:pt x="167506" y="141909"/>
                </a:lnTo>
                <a:lnTo>
                  <a:pt x="168821" y="132706"/>
                </a:lnTo>
                <a:lnTo>
                  <a:pt x="169698" y="122761"/>
                </a:lnTo>
                <a:lnTo>
                  <a:pt x="170282" y="113591"/>
                </a:lnTo>
                <a:lnTo>
                  <a:pt x="170931" y="96628"/>
                </a:lnTo>
                <a:lnTo>
                  <a:pt x="169835" y="87279"/>
                </a:lnTo>
                <a:lnTo>
                  <a:pt x="167833" y="77236"/>
                </a:lnTo>
                <a:lnTo>
                  <a:pt x="165229" y="66731"/>
                </a:lnTo>
                <a:lnTo>
                  <a:pt x="162223" y="58457"/>
                </a:lnTo>
                <a:lnTo>
                  <a:pt x="158948" y="51672"/>
                </a:lnTo>
                <a:lnTo>
                  <a:pt x="155496" y="45878"/>
                </a:lnTo>
                <a:lnTo>
                  <a:pt x="153194" y="40746"/>
                </a:lnTo>
                <a:lnTo>
                  <a:pt x="151660" y="36054"/>
                </a:lnTo>
                <a:lnTo>
                  <a:pt x="150637" y="31656"/>
                </a:lnTo>
                <a:lnTo>
                  <a:pt x="148685" y="28724"/>
                </a:lnTo>
                <a:lnTo>
                  <a:pt x="146113" y="26770"/>
                </a:lnTo>
                <a:lnTo>
                  <a:pt x="143129" y="25467"/>
                </a:lnTo>
                <a:lnTo>
                  <a:pt x="133040" y="20632"/>
                </a:lnTo>
                <a:lnTo>
                  <a:pt x="126793" y="17565"/>
                </a:lnTo>
                <a:lnTo>
                  <a:pt x="121359" y="15520"/>
                </a:lnTo>
                <a:lnTo>
                  <a:pt x="116466" y="14157"/>
                </a:lnTo>
                <a:lnTo>
                  <a:pt x="111935" y="13248"/>
                </a:lnTo>
                <a:lnTo>
                  <a:pt x="105103" y="12642"/>
                </a:lnTo>
                <a:lnTo>
                  <a:pt x="96739" y="12238"/>
                </a:lnTo>
                <a:lnTo>
                  <a:pt x="87353" y="11969"/>
                </a:lnTo>
                <a:lnTo>
                  <a:pt x="79825" y="13060"/>
                </a:lnTo>
                <a:lnTo>
                  <a:pt x="73537" y="15057"/>
                </a:lnTo>
                <a:lnTo>
                  <a:pt x="68075" y="17658"/>
                </a:lnTo>
                <a:lnTo>
                  <a:pt x="63163" y="19392"/>
                </a:lnTo>
                <a:lnTo>
                  <a:pt x="58619" y="20548"/>
                </a:lnTo>
                <a:lnTo>
                  <a:pt x="54320" y="21319"/>
                </a:lnTo>
                <a:lnTo>
                  <a:pt x="50183" y="23103"/>
                </a:lnTo>
                <a:lnTo>
                  <a:pt x="46156" y="25562"/>
                </a:lnTo>
                <a:lnTo>
                  <a:pt x="42201" y="28471"/>
                </a:lnTo>
                <a:lnTo>
                  <a:pt x="38294" y="31681"/>
                </a:lnTo>
                <a:lnTo>
                  <a:pt x="34420" y="35091"/>
                </a:lnTo>
                <a:lnTo>
                  <a:pt x="30566" y="38634"/>
                </a:lnTo>
                <a:lnTo>
                  <a:pt x="26728" y="43536"/>
                </a:lnTo>
                <a:lnTo>
                  <a:pt x="22899" y="49344"/>
                </a:lnTo>
                <a:lnTo>
                  <a:pt x="13696" y="64781"/>
                </a:lnTo>
                <a:lnTo>
                  <a:pt x="9051" y="70278"/>
                </a:lnTo>
                <a:lnTo>
                  <a:pt x="0" y="800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1"/>
          <p:cNvSpPr/>
          <p:nvPr/>
        </p:nvSpPr>
        <p:spPr>
          <a:xfrm>
            <a:off x="5145563" y="2594609"/>
            <a:ext cx="30639" cy="697231"/>
          </a:xfrm>
          <a:custGeom>
            <a:avLst/>
            <a:gdLst/>
            <a:ahLst/>
            <a:cxnLst/>
            <a:rect l="0" t="0" r="0" b="0"/>
            <a:pathLst>
              <a:path w="30639" h="697231">
                <a:moveTo>
                  <a:pt x="20796" y="697230"/>
                </a:moveTo>
                <a:lnTo>
                  <a:pt x="26865" y="685095"/>
                </a:lnTo>
                <a:lnTo>
                  <a:pt x="28652" y="680250"/>
                </a:lnTo>
                <a:lnTo>
                  <a:pt x="29843" y="675750"/>
                </a:lnTo>
                <a:lnTo>
                  <a:pt x="30638" y="671480"/>
                </a:lnTo>
                <a:lnTo>
                  <a:pt x="29897" y="659743"/>
                </a:lnTo>
                <a:lnTo>
                  <a:pt x="28134" y="643029"/>
                </a:lnTo>
                <a:lnTo>
                  <a:pt x="25688" y="622996"/>
                </a:lnTo>
                <a:lnTo>
                  <a:pt x="24057" y="607101"/>
                </a:lnTo>
                <a:lnTo>
                  <a:pt x="22971" y="593964"/>
                </a:lnTo>
                <a:lnTo>
                  <a:pt x="22246" y="582666"/>
                </a:lnTo>
                <a:lnTo>
                  <a:pt x="21441" y="526086"/>
                </a:lnTo>
                <a:lnTo>
                  <a:pt x="20924" y="409848"/>
                </a:lnTo>
                <a:lnTo>
                  <a:pt x="19612" y="379912"/>
                </a:lnTo>
                <a:lnTo>
                  <a:pt x="14766" y="306010"/>
                </a:lnTo>
                <a:lnTo>
                  <a:pt x="11697" y="273857"/>
                </a:lnTo>
                <a:lnTo>
                  <a:pt x="8380" y="246071"/>
                </a:lnTo>
                <a:lnTo>
                  <a:pt x="4899" y="221198"/>
                </a:lnTo>
                <a:lnTo>
                  <a:pt x="2578" y="202075"/>
                </a:lnTo>
                <a:lnTo>
                  <a:pt x="1031" y="186787"/>
                </a:lnTo>
                <a:lnTo>
                  <a:pt x="0" y="174055"/>
                </a:lnTo>
                <a:lnTo>
                  <a:pt x="582" y="160487"/>
                </a:lnTo>
                <a:lnTo>
                  <a:pt x="2240" y="146361"/>
                </a:lnTo>
                <a:lnTo>
                  <a:pt x="4616" y="131864"/>
                </a:lnTo>
                <a:lnTo>
                  <a:pt x="6199" y="120930"/>
                </a:lnTo>
                <a:lnTo>
                  <a:pt x="7255" y="112370"/>
                </a:lnTo>
                <a:lnTo>
                  <a:pt x="7959" y="105393"/>
                </a:lnTo>
                <a:lnTo>
                  <a:pt x="8741" y="90869"/>
                </a:lnTo>
                <a:lnTo>
                  <a:pt x="9089" y="74676"/>
                </a:lnTo>
                <a:lnTo>
                  <a:pt x="9356" y="20180"/>
                </a:lnTo>
                <a:lnTo>
                  <a:pt x="10629" y="15994"/>
                </a:lnTo>
                <a:lnTo>
                  <a:pt x="12749" y="11933"/>
                </a:lnTo>
                <a:lnTo>
                  <a:pt x="2079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2"/>
          <p:cNvSpPr/>
          <p:nvPr/>
        </p:nvSpPr>
        <p:spPr>
          <a:xfrm>
            <a:off x="4606774" y="2583179"/>
            <a:ext cx="33806" cy="708661"/>
          </a:xfrm>
          <a:custGeom>
            <a:avLst/>
            <a:gdLst/>
            <a:ahLst/>
            <a:cxnLst/>
            <a:rect l="0" t="0" r="0" b="0"/>
            <a:pathLst>
              <a:path w="33806" h="708661">
                <a:moveTo>
                  <a:pt x="33805" y="708660"/>
                </a:moveTo>
                <a:lnTo>
                  <a:pt x="27738" y="696525"/>
                </a:lnTo>
                <a:lnTo>
                  <a:pt x="25950" y="690410"/>
                </a:lnTo>
                <a:lnTo>
                  <a:pt x="24759" y="683794"/>
                </a:lnTo>
                <a:lnTo>
                  <a:pt x="23964" y="676842"/>
                </a:lnTo>
                <a:lnTo>
                  <a:pt x="23082" y="625093"/>
                </a:lnTo>
                <a:lnTo>
                  <a:pt x="22846" y="588178"/>
                </a:lnTo>
                <a:lnTo>
                  <a:pt x="23960" y="559759"/>
                </a:lnTo>
                <a:lnTo>
                  <a:pt x="25971" y="537003"/>
                </a:lnTo>
                <a:lnTo>
                  <a:pt x="28582" y="518022"/>
                </a:lnTo>
                <a:lnTo>
                  <a:pt x="30323" y="502828"/>
                </a:lnTo>
                <a:lnTo>
                  <a:pt x="31485" y="490159"/>
                </a:lnTo>
                <a:lnTo>
                  <a:pt x="32258" y="479173"/>
                </a:lnTo>
                <a:lnTo>
                  <a:pt x="31504" y="457879"/>
                </a:lnTo>
                <a:lnTo>
                  <a:pt x="24555" y="350419"/>
                </a:lnTo>
                <a:lnTo>
                  <a:pt x="23828" y="332673"/>
                </a:lnTo>
                <a:lnTo>
                  <a:pt x="22074" y="318302"/>
                </a:lnTo>
                <a:lnTo>
                  <a:pt x="19635" y="306182"/>
                </a:lnTo>
                <a:lnTo>
                  <a:pt x="16738" y="295561"/>
                </a:lnTo>
                <a:lnTo>
                  <a:pt x="14807" y="279591"/>
                </a:lnTo>
                <a:lnTo>
                  <a:pt x="13520" y="260054"/>
                </a:lnTo>
                <a:lnTo>
                  <a:pt x="12090" y="219720"/>
                </a:lnTo>
                <a:lnTo>
                  <a:pt x="11454" y="189094"/>
                </a:lnTo>
                <a:lnTo>
                  <a:pt x="10015" y="173052"/>
                </a:lnTo>
                <a:lnTo>
                  <a:pt x="7785" y="156009"/>
                </a:lnTo>
                <a:lnTo>
                  <a:pt x="5028" y="138296"/>
                </a:lnTo>
                <a:lnTo>
                  <a:pt x="3191" y="121407"/>
                </a:lnTo>
                <a:lnTo>
                  <a:pt x="1966" y="105068"/>
                </a:lnTo>
                <a:lnTo>
                  <a:pt x="604" y="75907"/>
                </a:lnTo>
                <a:lnTo>
                  <a:pt x="0" y="54480"/>
                </a:lnTo>
                <a:lnTo>
                  <a:pt x="1108" y="45210"/>
                </a:lnTo>
                <a:lnTo>
                  <a:pt x="3117" y="36490"/>
                </a:lnTo>
                <a:lnTo>
                  <a:pt x="5727" y="28137"/>
                </a:lnTo>
                <a:lnTo>
                  <a:pt x="7466" y="21298"/>
                </a:lnTo>
                <a:lnTo>
                  <a:pt x="8626" y="15469"/>
                </a:lnTo>
                <a:lnTo>
                  <a:pt x="1094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3"/>
          <p:cNvSpPr/>
          <p:nvPr/>
        </p:nvSpPr>
        <p:spPr>
          <a:xfrm>
            <a:off x="4617720" y="2263139"/>
            <a:ext cx="21230" cy="205741"/>
          </a:xfrm>
          <a:custGeom>
            <a:avLst/>
            <a:gdLst/>
            <a:ahLst/>
            <a:cxnLst/>
            <a:rect l="0" t="0" r="0" b="0"/>
            <a:pathLst>
              <a:path w="21230" h="205741">
                <a:moveTo>
                  <a:pt x="0" y="0"/>
                </a:moveTo>
                <a:lnTo>
                  <a:pt x="0" y="24272"/>
                </a:lnTo>
                <a:lnTo>
                  <a:pt x="1270" y="32691"/>
                </a:lnTo>
                <a:lnTo>
                  <a:pt x="3386" y="39574"/>
                </a:lnTo>
                <a:lnTo>
                  <a:pt x="6067" y="45433"/>
                </a:lnTo>
                <a:lnTo>
                  <a:pt x="7855" y="50609"/>
                </a:lnTo>
                <a:lnTo>
                  <a:pt x="9046" y="55329"/>
                </a:lnTo>
                <a:lnTo>
                  <a:pt x="9840" y="59746"/>
                </a:lnTo>
                <a:lnTo>
                  <a:pt x="10371" y="65231"/>
                </a:lnTo>
                <a:lnTo>
                  <a:pt x="10723" y="71427"/>
                </a:lnTo>
                <a:lnTo>
                  <a:pt x="10959" y="78099"/>
                </a:lnTo>
                <a:lnTo>
                  <a:pt x="12386" y="85086"/>
                </a:lnTo>
                <a:lnTo>
                  <a:pt x="14607" y="92284"/>
                </a:lnTo>
                <a:lnTo>
                  <a:pt x="17358" y="99623"/>
                </a:lnTo>
                <a:lnTo>
                  <a:pt x="19192" y="105785"/>
                </a:lnTo>
                <a:lnTo>
                  <a:pt x="20414" y="111164"/>
                </a:lnTo>
                <a:lnTo>
                  <a:pt x="21229" y="116019"/>
                </a:lnTo>
                <a:lnTo>
                  <a:pt x="20503" y="125606"/>
                </a:lnTo>
                <a:lnTo>
                  <a:pt x="18748" y="138348"/>
                </a:lnTo>
                <a:lnTo>
                  <a:pt x="16309" y="153192"/>
                </a:lnTo>
                <a:lnTo>
                  <a:pt x="14682" y="165628"/>
                </a:lnTo>
                <a:lnTo>
                  <a:pt x="13598" y="176459"/>
                </a:lnTo>
                <a:lnTo>
                  <a:pt x="1143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4"/>
          <p:cNvSpPr/>
          <p:nvPr/>
        </p:nvSpPr>
        <p:spPr>
          <a:xfrm>
            <a:off x="5074920" y="2251755"/>
            <a:ext cx="262890" cy="205258"/>
          </a:xfrm>
          <a:custGeom>
            <a:avLst/>
            <a:gdLst/>
            <a:ahLst/>
            <a:cxnLst/>
            <a:rect l="0" t="0" r="0" b="0"/>
            <a:pathLst>
              <a:path w="262890" h="205258">
                <a:moveTo>
                  <a:pt x="0" y="45674"/>
                </a:moveTo>
                <a:lnTo>
                  <a:pt x="9840" y="35833"/>
                </a:lnTo>
                <a:lnTo>
                  <a:pt x="10723" y="31564"/>
                </a:lnTo>
                <a:lnTo>
                  <a:pt x="10959" y="28648"/>
                </a:lnTo>
                <a:lnTo>
                  <a:pt x="12386" y="25433"/>
                </a:lnTo>
                <a:lnTo>
                  <a:pt x="14607" y="22020"/>
                </a:lnTo>
                <a:lnTo>
                  <a:pt x="17358" y="18475"/>
                </a:lnTo>
                <a:lnTo>
                  <a:pt x="21732" y="16111"/>
                </a:lnTo>
                <a:lnTo>
                  <a:pt x="27187" y="14536"/>
                </a:lnTo>
                <a:lnTo>
                  <a:pt x="33365" y="13485"/>
                </a:lnTo>
                <a:lnTo>
                  <a:pt x="38753" y="11515"/>
                </a:lnTo>
                <a:lnTo>
                  <a:pt x="43616" y="8932"/>
                </a:lnTo>
                <a:lnTo>
                  <a:pt x="48126" y="5939"/>
                </a:lnTo>
                <a:lnTo>
                  <a:pt x="52404" y="3944"/>
                </a:lnTo>
                <a:lnTo>
                  <a:pt x="60544" y="1728"/>
                </a:lnTo>
                <a:lnTo>
                  <a:pt x="68395" y="743"/>
                </a:lnTo>
                <a:lnTo>
                  <a:pt x="76117" y="305"/>
                </a:lnTo>
                <a:lnTo>
                  <a:pt x="83783" y="110"/>
                </a:lnTo>
                <a:lnTo>
                  <a:pt x="95239" y="0"/>
                </a:lnTo>
                <a:lnTo>
                  <a:pt x="99052" y="1255"/>
                </a:lnTo>
                <a:lnTo>
                  <a:pt x="106676" y="6036"/>
                </a:lnTo>
                <a:lnTo>
                  <a:pt x="111757" y="9089"/>
                </a:lnTo>
                <a:lnTo>
                  <a:pt x="117685" y="12394"/>
                </a:lnTo>
                <a:lnTo>
                  <a:pt x="124176" y="15867"/>
                </a:lnTo>
                <a:lnTo>
                  <a:pt x="129774" y="21993"/>
                </a:lnTo>
                <a:lnTo>
                  <a:pt x="134776" y="29887"/>
                </a:lnTo>
                <a:lnTo>
                  <a:pt x="139380" y="38959"/>
                </a:lnTo>
                <a:lnTo>
                  <a:pt x="142450" y="47548"/>
                </a:lnTo>
                <a:lnTo>
                  <a:pt x="144497" y="55813"/>
                </a:lnTo>
                <a:lnTo>
                  <a:pt x="145861" y="63864"/>
                </a:lnTo>
                <a:lnTo>
                  <a:pt x="146770" y="71771"/>
                </a:lnTo>
                <a:lnTo>
                  <a:pt x="147377" y="79582"/>
                </a:lnTo>
                <a:lnTo>
                  <a:pt x="147781" y="87329"/>
                </a:lnTo>
                <a:lnTo>
                  <a:pt x="146781" y="95035"/>
                </a:lnTo>
                <a:lnTo>
                  <a:pt x="144843" y="102711"/>
                </a:lnTo>
                <a:lnTo>
                  <a:pt x="142282" y="110369"/>
                </a:lnTo>
                <a:lnTo>
                  <a:pt x="139305" y="118014"/>
                </a:lnTo>
                <a:lnTo>
                  <a:pt x="136049" y="125651"/>
                </a:lnTo>
                <a:lnTo>
                  <a:pt x="132610" y="133282"/>
                </a:lnTo>
                <a:lnTo>
                  <a:pt x="129046" y="142180"/>
                </a:lnTo>
                <a:lnTo>
                  <a:pt x="121700" y="162225"/>
                </a:lnTo>
                <a:lnTo>
                  <a:pt x="117963" y="171635"/>
                </a:lnTo>
                <a:lnTo>
                  <a:pt x="114202" y="180448"/>
                </a:lnTo>
                <a:lnTo>
                  <a:pt x="110425" y="188864"/>
                </a:lnTo>
                <a:lnTo>
                  <a:pt x="106636" y="194474"/>
                </a:lnTo>
                <a:lnTo>
                  <a:pt x="102841" y="198214"/>
                </a:lnTo>
                <a:lnTo>
                  <a:pt x="99040" y="200708"/>
                </a:lnTo>
                <a:lnTo>
                  <a:pt x="97777" y="202370"/>
                </a:lnTo>
                <a:lnTo>
                  <a:pt x="98204" y="203478"/>
                </a:lnTo>
                <a:lnTo>
                  <a:pt x="101948" y="205257"/>
                </a:lnTo>
                <a:lnTo>
                  <a:pt x="109233" y="202113"/>
                </a:lnTo>
                <a:lnTo>
                  <a:pt x="114732" y="199497"/>
                </a:lnTo>
                <a:lnTo>
                  <a:pt x="119668" y="197753"/>
                </a:lnTo>
                <a:lnTo>
                  <a:pt x="124228" y="196590"/>
                </a:lnTo>
                <a:lnTo>
                  <a:pt x="128539" y="195815"/>
                </a:lnTo>
                <a:lnTo>
                  <a:pt x="136715" y="191567"/>
                </a:lnTo>
                <a:lnTo>
                  <a:pt x="140673" y="188656"/>
                </a:lnTo>
                <a:lnTo>
                  <a:pt x="148458" y="185422"/>
                </a:lnTo>
                <a:lnTo>
                  <a:pt x="152312" y="184559"/>
                </a:lnTo>
                <a:lnTo>
                  <a:pt x="182007" y="177278"/>
                </a:lnTo>
                <a:lnTo>
                  <a:pt x="192458" y="174050"/>
                </a:lnTo>
                <a:lnTo>
                  <a:pt x="201965" y="170628"/>
                </a:lnTo>
                <a:lnTo>
                  <a:pt x="210843" y="167077"/>
                </a:lnTo>
                <a:lnTo>
                  <a:pt x="218032" y="164709"/>
                </a:lnTo>
                <a:lnTo>
                  <a:pt x="224094" y="163131"/>
                </a:lnTo>
                <a:lnTo>
                  <a:pt x="229406" y="162079"/>
                </a:lnTo>
                <a:lnTo>
                  <a:pt x="234217" y="160108"/>
                </a:lnTo>
                <a:lnTo>
                  <a:pt x="238695" y="157523"/>
                </a:lnTo>
                <a:lnTo>
                  <a:pt x="242949" y="154530"/>
                </a:lnTo>
                <a:lnTo>
                  <a:pt x="251064" y="151205"/>
                </a:lnTo>
                <a:lnTo>
                  <a:pt x="262889" y="1485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5"/>
          <p:cNvSpPr/>
          <p:nvPr/>
        </p:nvSpPr>
        <p:spPr>
          <a:xfrm>
            <a:off x="5658003" y="2731769"/>
            <a:ext cx="45568" cy="571502"/>
          </a:xfrm>
          <a:custGeom>
            <a:avLst/>
            <a:gdLst/>
            <a:ahLst/>
            <a:cxnLst/>
            <a:rect l="0" t="0" r="0" b="0"/>
            <a:pathLst>
              <a:path w="45568" h="571502">
                <a:moveTo>
                  <a:pt x="45567" y="571501"/>
                </a:moveTo>
                <a:lnTo>
                  <a:pt x="39499" y="553297"/>
                </a:lnTo>
                <a:lnTo>
                  <a:pt x="37712" y="545395"/>
                </a:lnTo>
                <a:lnTo>
                  <a:pt x="36520" y="537587"/>
                </a:lnTo>
                <a:lnTo>
                  <a:pt x="35196" y="523408"/>
                </a:lnTo>
                <a:lnTo>
                  <a:pt x="34608" y="512873"/>
                </a:lnTo>
                <a:lnTo>
                  <a:pt x="33181" y="507015"/>
                </a:lnTo>
                <a:lnTo>
                  <a:pt x="30959" y="500570"/>
                </a:lnTo>
                <a:lnTo>
                  <a:pt x="28208" y="493734"/>
                </a:lnTo>
                <a:lnTo>
                  <a:pt x="26374" y="486636"/>
                </a:lnTo>
                <a:lnTo>
                  <a:pt x="25152" y="479364"/>
                </a:lnTo>
                <a:lnTo>
                  <a:pt x="17121" y="413036"/>
                </a:lnTo>
                <a:lnTo>
                  <a:pt x="15173" y="389658"/>
                </a:lnTo>
                <a:lnTo>
                  <a:pt x="13874" y="366452"/>
                </a:lnTo>
                <a:lnTo>
                  <a:pt x="13008" y="343362"/>
                </a:lnTo>
                <a:lnTo>
                  <a:pt x="11161" y="324158"/>
                </a:lnTo>
                <a:lnTo>
                  <a:pt x="8660" y="307546"/>
                </a:lnTo>
                <a:lnTo>
                  <a:pt x="5722" y="292660"/>
                </a:lnTo>
                <a:lnTo>
                  <a:pt x="3763" y="278927"/>
                </a:lnTo>
                <a:lnTo>
                  <a:pt x="2458" y="265961"/>
                </a:lnTo>
                <a:lnTo>
                  <a:pt x="1587" y="253508"/>
                </a:lnTo>
                <a:lnTo>
                  <a:pt x="620" y="199031"/>
                </a:lnTo>
                <a:lnTo>
                  <a:pt x="0" y="100557"/>
                </a:lnTo>
                <a:lnTo>
                  <a:pt x="1219" y="87358"/>
                </a:lnTo>
                <a:lnTo>
                  <a:pt x="3301" y="76019"/>
                </a:lnTo>
                <a:lnTo>
                  <a:pt x="5959" y="65919"/>
                </a:lnTo>
                <a:lnTo>
                  <a:pt x="7732" y="55376"/>
                </a:lnTo>
                <a:lnTo>
                  <a:pt x="8914" y="44538"/>
                </a:lnTo>
                <a:lnTo>
                  <a:pt x="1127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6"/>
          <p:cNvSpPr/>
          <p:nvPr/>
        </p:nvSpPr>
        <p:spPr>
          <a:xfrm>
            <a:off x="5646420" y="2274792"/>
            <a:ext cx="136590" cy="285528"/>
          </a:xfrm>
          <a:custGeom>
            <a:avLst/>
            <a:gdLst/>
            <a:ahLst/>
            <a:cxnLst/>
            <a:rect l="0" t="0" r="0" b="0"/>
            <a:pathLst>
              <a:path w="136590" h="285528">
                <a:moveTo>
                  <a:pt x="0" y="34067"/>
                </a:moveTo>
                <a:lnTo>
                  <a:pt x="6067" y="21932"/>
                </a:lnTo>
                <a:lnTo>
                  <a:pt x="9125" y="17087"/>
                </a:lnTo>
                <a:lnTo>
                  <a:pt x="12433" y="12587"/>
                </a:lnTo>
                <a:lnTo>
                  <a:pt x="15908" y="8317"/>
                </a:lnTo>
                <a:lnTo>
                  <a:pt x="20765" y="5471"/>
                </a:lnTo>
                <a:lnTo>
                  <a:pt x="26544" y="3573"/>
                </a:lnTo>
                <a:lnTo>
                  <a:pt x="32936" y="2308"/>
                </a:lnTo>
                <a:lnTo>
                  <a:pt x="39737" y="1464"/>
                </a:lnTo>
                <a:lnTo>
                  <a:pt x="46811" y="902"/>
                </a:lnTo>
                <a:lnTo>
                  <a:pt x="64280" y="0"/>
                </a:lnTo>
                <a:lnTo>
                  <a:pt x="66983" y="1196"/>
                </a:lnTo>
                <a:lnTo>
                  <a:pt x="70055" y="3263"/>
                </a:lnTo>
                <a:lnTo>
                  <a:pt x="73374" y="5911"/>
                </a:lnTo>
                <a:lnTo>
                  <a:pt x="75585" y="10216"/>
                </a:lnTo>
                <a:lnTo>
                  <a:pt x="77060" y="15627"/>
                </a:lnTo>
                <a:lnTo>
                  <a:pt x="78043" y="21774"/>
                </a:lnTo>
                <a:lnTo>
                  <a:pt x="77429" y="30952"/>
                </a:lnTo>
                <a:lnTo>
                  <a:pt x="75749" y="42150"/>
                </a:lnTo>
                <a:lnTo>
                  <a:pt x="73359" y="54696"/>
                </a:lnTo>
                <a:lnTo>
                  <a:pt x="67317" y="82182"/>
                </a:lnTo>
                <a:lnTo>
                  <a:pt x="63928" y="96624"/>
                </a:lnTo>
                <a:lnTo>
                  <a:pt x="60399" y="107522"/>
                </a:lnTo>
                <a:lnTo>
                  <a:pt x="56776" y="116057"/>
                </a:lnTo>
                <a:lnTo>
                  <a:pt x="53090" y="123017"/>
                </a:lnTo>
                <a:lnTo>
                  <a:pt x="49363" y="128927"/>
                </a:lnTo>
                <a:lnTo>
                  <a:pt x="45609" y="134137"/>
                </a:lnTo>
                <a:lnTo>
                  <a:pt x="41835" y="138881"/>
                </a:lnTo>
                <a:lnTo>
                  <a:pt x="38050" y="142043"/>
                </a:lnTo>
                <a:lnTo>
                  <a:pt x="34257" y="144151"/>
                </a:lnTo>
                <a:lnTo>
                  <a:pt x="30458" y="145556"/>
                </a:lnTo>
                <a:lnTo>
                  <a:pt x="29195" y="145224"/>
                </a:lnTo>
                <a:lnTo>
                  <a:pt x="29623" y="143732"/>
                </a:lnTo>
                <a:lnTo>
                  <a:pt x="31179" y="141467"/>
                </a:lnTo>
                <a:lnTo>
                  <a:pt x="33486" y="139957"/>
                </a:lnTo>
                <a:lnTo>
                  <a:pt x="36293" y="138950"/>
                </a:lnTo>
                <a:lnTo>
                  <a:pt x="39436" y="138280"/>
                </a:lnTo>
                <a:lnTo>
                  <a:pt x="44070" y="135292"/>
                </a:lnTo>
                <a:lnTo>
                  <a:pt x="49700" y="130761"/>
                </a:lnTo>
                <a:lnTo>
                  <a:pt x="55993" y="125200"/>
                </a:lnTo>
                <a:lnTo>
                  <a:pt x="61459" y="121492"/>
                </a:lnTo>
                <a:lnTo>
                  <a:pt x="66372" y="119021"/>
                </a:lnTo>
                <a:lnTo>
                  <a:pt x="70918" y="117373"/>
                </a:lnTo>
                <a:lnTo>
                  <a:pt x="75219" y="116275"/>
                </a:lnTo>
                <a:lnTo>
                  <a:pt x="79356" y="115542"/>
                </a:lnTo>
                <a:lnTo>
                  <a:pt x="83384" y="115054"/>
                </a:lnTo>
                <a:lnTo>
                  <a:pt x="87339" y="114729"/>
                </a:lnTo>
                <a:lnTo>
                  <a:pt x="91246" y="114511"/>
                </a:lnTo>
                <a:lnTo>
                  <a:pt x="95121" y="114367"/>
                </a:lnTo>
                <a:lnTo>
                  <a:pt x="100243" y="115540"/>
                </a:lnTo>
                <a:lnTo>
                  <a:pt x="106199" y="117593"/>
                </a:lnTo>
                <a:lnTo>
                  <a:pt x="112709" y="120231"/>
                </a:lnTo>
                <a:lnTo>
                  <a:pt x="117049" y="123260"/>
                </a:lnTo>
                <a:lnTo>
                  <a:pt x="119943" y="126549"/>
                </a:lnTo>
                <a:lnTo>
                  <a:pt x="121872" y="130012"/>
                </a:lnTo>
                <a:lnTo>
                  <a:pt x="124428" y="133590"/>
                </a:lnTo>
                <a:lnTo>
                  <a:pt x="127402" y="137246"/>
                </a:lnTo>
                <a:lnTo>
                  <a:pt x="130654" y="140953"/>
                </a:lnTo>
                <a:lnTo>
                  <a:pt x="132822" y="147235"/>
                </a:lnTo>
                <a:lnTo>
                  <a:pt x="134268" y="155232"/>
                </a:lnTo>
                <a:lnTo>
                  <a:pt x="135232" y="164374"/>
                </a:lnTo>
                <a:lnTo>
                  <a:pt x="135875" y="175549"/>
                </a:lnTo>
                <a:lnTo>
                  <a:pt x="136589" y="201511"/>
                </a:lnTo>
                <a:lnTo>
                  <a:pt x="135509" y="214277"/>
                </a:lnTo>
                <a:lnTo>
                  <a:pt x="133519" y="226597"/>
                </a:lnTo>
                <a:lnTo>
                  <a:pt x="130923" y="238620"/>
                </a:lnTo>
                <a:lnTo>
                  <a:pt x="127922" y="247906"/>
                </a:lnTo>
                <a:lnTo>
                  <a:pt x="124651" y="255367"/>
                </a:lnTo>
                <a:lnTo>
                  <a:pt x="121200" y="261610"/>
                </a:lnTo>
                <a:lnTo>
                  <a:pt x="117630" y="267043"/>
                </a:lnTo>
                <a:lnTo>
                  <a:pt x="113980" y="271934"/>
                </a:lnTo>
                <a:lnTo>
                  <a:pt x="110277" y="276465"/>
                </a:lnTo>
                <a:lnTo>
                  <a:pt x="106538" y="279486"/>
                </a:lnTo>
                <a:lnTo>
                  <a:pt x="102775" y="281500"/>
                </a:lnTo>
                <a:lnTo>
                  <a:pt x="98996" y="282842"/>
                </a:lnTo>
                <a:lnTo>
                  <a:pt x="95207" y="283737"/>
                </a:lnTo>
                <a:lnTo>
                  <a:pt x="91411" y="284334"/>
                </a:lnTo>
                <a:lnTo>
                  <a:pt x="87611" y="284732"/>
                </a:lnTo>
                <a:lnTo>
                  <a:pt x="83807" y="284997"/>
                </a:lnTo>
                <a:lnTo>
                  <a:pt x="80001" y="285174"/>
                </a:lnTo>
                <a:lnTo>
                  <a:pt x="68580" y="2855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7"/>
          <p:cNvSpPr/>
          <p:nvPr/>
        </p:nvSpPr>
        <p:spPr>
          <a:xfrm>
            <a:off x="6196665" y="2743200"/>
            <a:ext cx="44115" cy="548640"/>
          </a:xfrm>
          <a:custGeom>
            <a:avLst/>
            <a:gdLst/>
            <a:ahLst/>
            <a:cxnLst/>
            <a:rect l="0" t="0" r="0" b="0"/>
            <a:pathLst>
              <a:path w="44115" h="548640">
                <a:moveTo>
                  <a:pt x="44114" y="548639"/>
                </a:moveTo>
                <a:lnTo>
                  <a:pt x="44114" y="536504"/>
                </a:lnTo>
                <a:lnTo>
                  <a:pt x="42845" y="531659"/>
                </a:lnTo>
                <a:lnTo>
                  <a:pt x="40728" y="527159"/>
                </a:lnTo>
                <a:lnTo>
                  <a:pt x="38047" y="522889"/>
                </a:lnTo>
                <a:lnTo>
                  <a:pt x="34989" y="513693"/>
                </a:lnTo>
                <a:lnTo>
                  <a:pt x="31681" y="501212"/>
                </a:lnTo>
                <a:lnTo>
                  <a:pt x="28206" y="486541"/>
                </a:lnTo>
                <a:lnTo>
                  <a:pt x="24618" y="469140"/>
                </a:lnTo>
                <a:lnTo>
                  <a:pt x="17247" y="429487"/>
                </a:lnTo>
                <a:lnTo>
                  <a:pt x="14773" y="409514"/>
                </a:lnTo>
                <a:lnTo>
                  <a:pt x="13123" y="389849"/>
                </a:lnTo>
                <a:lnTo>
                  <a:pt x="11290" y="353606"/>
                </a:lnTo>
                <a:lnTo>
                  <a:pt x="10476" y="324798"/>
                </a:lnTo>
                <a:lnTo>
                  <a:pt x="10018" y="287159"/>
                </a:lnTo>
                <a:lnTo>
                  <a:pt x="8683" y="275259"/>
                </a:lnTo>
                <a:lnTo>
                  <a:pt x="6524" y="263516"/>
                </a:lnTo>
                <a:lnTo>
                  <a:pt x="3814" y="251877"/>
                </a:lnTo>
                <a:lnTo>
                  <a:pt x="2007" y="241578"/>
                </a:lnTo>
                <a:lnTo>
                  <a:pt x="804" y="232172"/>
                </a:lnTo>
                <a:lnTo>
                  <a:pt x="0" y="223361"/>
                </a:lnTo>
                <a:lnTo>
                  <a:pt x="735" y="206057"/>
                </a:lnTo>
                <a:lnTo>
                  <a:pt x="2495" y="183091"/>
                </a:lnTo>
                <a:lnTo>
                  <a:pt x="6566" y="135984"/>
                </a:lnTo>
                <a:lnTo>
                  <a:pt x="8377" y="106580"/>
                </a:lnTo>
                <a:lnTo>
                  <a:pt x="9181" y="85045"/>
                </a:lnTo>
                <a:lnTo>
                  <a:pt x="9634" y="58642"/>
                </a:lnTo>
                <a:lnTo>
                  <a:pt x="982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8"/>
          <p:cNvSpPr/>
          <p:nvPr/>
        </p:nvSpPr>
        <p:spPr>
          <a:xfrm>
            <a:off x="6133443" y="2308859"/>
            <a:ext cx="95908" cy="137161"/>
          </a:xfrm>
          <a:custGeom>
            <a:avLst/>
            <a:gdLst/>
            <a:ahLst/>
            <a:cxnLst/>
            <a:rect l="0" t="0" r="0" b="0"/>
            <a:pathLst>
              <a:path w="95908" h="137161">
                <a:moveTo>
                  <a:pt x="15896" y="0"/>
                </a:moveTo>
                <a:lnTo>
                  <a:pt x="25738" y="9842"/>
                </a:lnTo>
                <a:lnTo>
                  <a:pt x="26620" y="14111"/>
                </a:lnTo>
                <a:lnTo>
                  <a:pt x="26856" y="17027"/>
                </a:lnTo>
                <a:lnTo>
                  <a:pt x="27013" y="20242"/>
                </a:lnTo>
                <a:lnTo>
                  <a:pt x="27187" y="27200"/>
                </a:lnTo>
                <a:lnTo>
                  <a:pt x="27314" y="55645"/>
                </a:lnTo>
                <a:lnTo>
                  <a:pt x="24778" y="65037"/>
                </a:lnTo>
                <a:lnTo>
                  <a:pt x="20548" y="76378"/>
                </a:lnTo>
                <a:lnTo>
                  <a:pt x="15188" y="89019"/>
                </a:lnTo>
                <a:lnTo>
                  <a:pt x="5845" y="109837"/>
                </a:lnTo>
                <a:lnTo>
                  <a:pt x="1575" y="118945"/>
                </a:lnTo>
                <a:lnTo>
                  <a:pt x="0" y="125017"/>
                </a:lnTo>
                <a:lnTo>
                  <a:pt x="219" y="129065"/>
                </a:lnTo>
                <a:lnTo>
                  <a:pt x="1634" y="131763"/>
                </a:lnTo>
                <a:lnTo>
                  <a:pt x="3848" y="133562"/>
                </a:lnTo>
                <a:lnTo>
                  <a:pt x="6594" y="134762"/>
                </a:lnTo>
                <a:lnTo>
                  <a:pt x="9695" y="135561"/>
                </a:lnTo>
                <a:lnTo>
                  <a:pt x="13032" y="136094"/>
                </a:lnTo>
                <a:lnTo>
                  <a:pt x="16527" y="136450"/>
                </a:lnTo>
                <a:lnTo>
                  <a:pt x="20127" y="136687"/>
                </a:lnTo>
                <a:lnTo>
                  <a:pt x="23797" y="136845"/>
                </a:lnTo>
                <a:lnTo>
                  <a:pt x="31261" y="137020"/>
                </a:lnTo>
                <a:lnTo>
                  <a:pt x="95907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9"/>
          <p:cNvSpPr/>
          <p:nvPr/>
        </p:nvSpPr>
        <p:spPr>
          <a:xfrm>
            <a:off x="6229350" y="2308859"/>
            <a:ext cx="22860" cy="240031"/>
          </a:xfrm>
          <a:custGeom>
            <a:avLst/>
            <a:gdLst/>
            <a:ahLst/>
            <a:cxnLst/>
            <a:rect l="0" t="0" r="0" b="0"/>
            <a:pathLst>
              <a:path w="22860" h="240031">
                <a:moveTo>
                  <a:pt x="0" y="0"/>
                </a:moveTo>
                <a:lnTo>
                  <a:pt x="0" y="18204"/>
                </a:lnTo>
                <a:lnTo>
                  <a:pt x="1270" y="24836"/>
                </a:lnTo>
                <a:lnTo>
                  <a:pt x="3387" y="30528"/>
                </a:lnTo>
                <a:lnTo>
                  <a:pt x="6067" y="35592"/>
                </a:lnTo>
                <a:lnTo>
                  <a:pt x="7855" y="45318"/>
                </a:lnTo>
                <a:lnTo>
                  <a:pt x="9046" y="58152"/>
                </a:lnTo>
                <a:lnTo>
                  <a:pt x="9841" y="73058"/>
                </a:lnTo>
                <a:lnTo>
                  <a:pt x="11640" y="86806"/>
                </a:lnTo>
                <a:lnTo>
                  <a:pt x="14110" y="99781"/>
                </a:lnTo>
                <a:lnTo>
                  <a:pt x="17026" y="112241"/>
                </a:lnTo>
                <a:lnTo>
                  <a:pt x="18971" y="123087"/>
                </a:lnTo>
                <a:lnTo>
                  <a:pt x="20267" y="132858"/>
                </a:lnTo>
                <a:lnTo>
                  <a:pt x="21132" y="141912"/>
                </a:lnTo>
                <a:lnTo>
                  <a:pt x="21707" y="150488"/>
                </a:lnTo>
                <a:lnTo>
                  <a:pt x="22091" y="158746"/>
                </a:lnTo>
                <a:lnTo>
                  <a:pt x="22347" y="166791"/>
                </a:lnTo>
                <a:lnTo>
                  <a:pt x="22859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0"/>
          <p:cNvSpPr/>
          <p:nvPr/>
        </p:nvSpPr>
        <p:spPr>
          <a:xfrm>
            <a:off x="6572250" y="2857500"/>
            <a:ext cx="68581" cy="409891"/>
          </a:xfrm>
          <a:custGeom>
            <a:avLst/>
            <a:gdLst/>
            <a:ahLst/>
            <a:cxnLst/>
            <a:rect l="0" t="0" r="0" b="0"/>
            <a:pathLst>
              <a:path w="68581" h="409891">
                <a:moveTo>
                  <a:pt x="68580" y="400050"/>
                </a:moveTo>
                <a:lnTo>
                  <a:pt x="58738" y="409890"/>
                </a:lnTo>
                <a:lnTo>
                  <a:pt x="58208" y="409150"/>
                </a:lnTo>
                <a:lnTo>
                  <a:pt x="57463" y="402040"/>
                </a:lnTo>
                <a:lnTo>
                  <a:pt x="57289" y="395431"/>
                </a:lnTo>
                <a:lnTo>
                  <a:pt x="55973" y="391891"/>
                </a:lnTo>
                <a:lnTo>
                  <a:pt x="53825" y="388260"/>
                </a:lnTo>
                <a:lnTo>
                  <a:pt x="51124" y="384570"/>
                </a:lnTo>
                <a:lnTo>
                  <a:pt x="46782" y="365600"/>
                </a:lnTo>
                <a:lnTo>
                  <a:pt x="41348" y="336443"/>
                </a:lnTo>
                <a:lnTo>
                  <a:pt x="35185" y="300495"/>
                </a:lnTo>
                <a:lnTo>
                  <a:pt x="29806" y="272720"/>
                </a:lnTo>
                <a:lnTo>
                  <a:pt x="24951" y="250393"/>
                </a:lnTo>
                <a:lnTo>
                  <a:pt x="20444" y="231699"/>
                </a:lnTo>
                <a:lnTo>
                  <a:pt x="17439" y="215426"/>
                </a:lnTo>
                <a:lnTo>
                  <a:pt x="15436" y="200767"/>
                </a:lnTo>
                <a:lnTo>
                  <a:pt x="14101" y="187184"/>
                </a:lnTo>
                <a:lnTo>
                  <a:pt x="9230" y="148386"/>
                </a:lnTo>
                <a:lnTo>
                  <a:pt x="6153" y="125594"/>
                </a:lnTo>
                <a:lnTo>
                  <a:pt x="4102" y="104049"/>
                </a:lnTo>
                <a:lnTo>
                  <a:pt x="2734" y="83336"/>
                </a:lnTo>
                <a:lnTo>
                  <a:pt x="810" y="4077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1"/>
          <p:cNvSpPr/>
          <p:nvPr/>
        </p:nvSpPr>
        <p:spPr>
          <a:xfrm>
            <a:off x="6526530" y="2423388"/>
            <a:ext cx="102871" cy="34063"/>
          </a:xfrm>
          <a:custGeom>
            <a:avLst/>
            <a:gdLst/>
            <a:ahLst/>
            <a:cxnLst/>
            <a:rect l="0" t="0" r="0" b="0"/>
            <a:pathLst>
              <a:path w="102871" h="34063">
                <a:moveTo>
                  <a:pt x="0" y="34062"/>
                </a:moveTo>
                <a:lnTo>
                  <a:pt x="12136" y="27994"/>
                </a:lnTo>
                <a:lnTo>
                  <a:pt x="16980" y="26206"/>
                </a:lnTo>
                <a:lnTo>
                  <a:pt x="21480" y="25015"/>
                </a:lnTo>
                <a:lnTo>
                  <a:pt x="25749" y="24220"/>
                </a:lnTo>
                <a:lnTo>
                  <a:pt x="29866" y="23691"/>
                </a:lnTo>
                <a:lnTo>
                  <a:pt x="33881" y="23338"/>
                </a:lnTo>
                <a:lnTo>
                  <a:pt x="37827" y="23102"/>
                </a:lnTo>
                <a:lnTo>
                  <a:pt x="40458" y="21675"/>
                </a:lnTo>
                <a:lnTo>
                  <a:pt x="42212" y="19454"/>
                </a:lnTo>
                <a:lnTo>
                  <a:pt x="43381" y="16703"/>
                </a:lnTo>
                <a:lnTo>
                  <a:pt x="45430" y="14869"/>
                </a:lnTo>
                <a:lnTo>
                  <a:pt x="48067" y="13647"/>
                </a:lnTo>
                <a:lnTo>
                  <a:pt x="51094" y="12832"/>
                </a:lnTo>
                <a:lnTo>
                  <a:pt x="54383" y="11018"/>
                </a:lnTo>
                <a:lnTo>
                  <a:pt x="57845" y="8539"/>
                </a:lnTo>
                <a:lnTo>
                  <a:pt x="61423" y="5617"/>
                </a:lnTo>
                <a:lnTo>
                  <a:pt x="65079" y="3668"/>
                </a:lnTo>
                <a:lnTo>
                  <a:pt x="68786" y="2369"/>
                </a:lnTo>
                <a:lnTo>
                  <a:pt x="72527" y="1503"/>
                </a:lnTo>
                <a:lnTo>
                  <a:pt x="76291" y="926"/>
                </a:lnTo>
                <a:lnTo>
                  <a:pt x="80071" y="541"/>
                </a:lnTo>
                <a:lnTo>
                  <a:pt x="83861" y="284"/>
                </a:lnTo>
                <a:lnTo>
                  <a:pt x="87657" y="114"/>
                </a:lnTo>
                <a:lnTo>
                  <a:pt x="91458" y="0"/>
                </a:lnTo>
                <a:lnTo>
                  <a:pt x="102870" y="112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2"/>
          <p:cNvSpPr/>
          <p:nvPr/>
        </p:nvSpPr>
        <p:spPr>
          <a:xfrm>
            <a:off x="6515114" y="2468879"/>
            <a:ext cx="136589" cy="251429"/>
          </a:xfrm>
          <a:custGeom>
            <a:avLst/>
            <a:gdLst/>
            <a:ahLst/>
            <a:cxnLst/>
            <a:rect l="0" t="0" r="0" b="0"/>
            <a:pathLst>
              <a:path w="136589" h="251429">
                <a:moveTo>
                  <a:pt x="34276" y="0"/>
                </a:moveTo>
                <a:lnTo>
                  <a:pt x="14593" y="9841"/>
                </a:lnTo>
                <a:lnTo>
                  <a:pt x="12264" y="11641"/>
                </a:lnTo>
                <a:lnTo>
                  <a:pt x="9442" y="14111"/>
                </a:lnTo>
                <a:lnTo>
                  <a:pt x="6289" y="17027"/>
                </a:lnTo>
                <a:lnTo>
                  <a:pt x="4188" y="21512"/>
                </a:lnTo>
                <a:lnTo>
                  <a:pt x="2787" y="27041"/>
                </a:lnTo>
                <a:lnTo>
                  <a:pt x="1853" y="33268"/>
                </a:lnTo>
                <a:lnTo>
                  <a:pt x="1230" y="38689"/>
                </a:lnTo>
                <a:lnTo>
                  <a:pt x="816" y="43573"/>
                </a:lnTo>
                <a:lnTo>
                  <a:pt x="540" y="48098"/>
                </a:lnTo>
                <a:lnTo>
                  <a:pt x="232" y="56514"/>
                </a:lnTo>
                <a:lnTo>
                  <a:pt x="95" y="68298"/>
                </a:lnTo>
                <a:lnTo>
                  <a:pt x="0" y="107239"/>
                </a:lnTo>
                <a:lnTo>
                  <a:pt x="1265" y="108323"/>
                </a:lnTo>
                <a:lnTo>
                  <a:pt x="3379" y="107775"/>
                </a:lnTo>
                <a:lnTo>
                  <a:pt x="9828" y="103839"/>
                </a:lnTo>
                <a:lnTo>
                  <a:pt x="14096" y="103301"/>
                </a:lnTo>
                <a:lnTo>
                  <a:pt x="17013" y="103157"/>
                </a:lnTo>
                <a:lnTo>
                  <a:pt x="21497" y="101792"/>
                </a:lnTo>
                <a:lnTo>
                  <a:pt x="27026" y="99611"/>
                </a:lnTo>
                <a:lnTo>
                  <a:pt x="33253" y="96888"/>
                </a:lnTo>
                <a:lnTo>
                  <a:pt x="38674" y="95072"/>
                </a:lnTo>
                <a:lnTo>
                  <a:pt x="43558" y="93862"/>
                </a:lnTo>
                <a:lnTo>
                  <a:pt x="48083" y="93055"/>
                </a:lnTo>
                <a:lnTo>
                  <a:pt x="53641" y="92516"/>
                </a:lnTo>
                <a:lnTo>
                  <a:pt x="59886" y="92158"/>
                </a:lnTo>
                <a:lnTo>
                  <a:pt x="66589" y="91919"/>
                </a:lnTo>
                <a:lnTo>
                  <a:pt x="94226" y="91582"/>
                </a:lnTo>
                <a:lnTo>
                  <a:pt x="102183" y="92805"/>
                </a:lnTo>
                <a:lnTo>
                  <a:pt x="108756" y="94890"/>
                </a:lnTo>
                <a:lnTo>
                  <a:pt x="114410" y="97550"/>
                </a:lnTo>
                <a:lnTo>
                  <a:pt x="118178" y="100594"/>
                </a:lnTo>
                <a:lnTo>
                  <a:pt x="120691" y="103893"/>
                </a:lnTo>
                <a:lnTo>
                  <a:pt x="124752" y="110945"/>
                </a:lnTo>
                <a:lnTo>
                  <a:pt x="127613" y="114603"/>
                </a:lnTo>
                <a:lnTo>
                  <a:pt x="130791" y="118312"/>
                </a:lnTo>
                <a:lnTo>
                  <a:pt x="132909" y="122055"/>
                </a:lnTo>
                <a:lnTo>
                  <a:pt x="135263" y="129600"/>
                </a:lnTo>
                <a:lnTo>
                  <a:pt x="136309" y="137187"/>
                </a:lnTo>
                <a:lnTo>
                  <a:pt x="136588" y="140988"/>
                </a:lnTo>
                <a:lnTo>
                  <a:pt x="135504" y="147332"/>
                </a:lnTo>
                <a:lnTo>
                  <a:pt x="133511" y="155372"/>
                </a:lnTo>
                <a:lnTo>
                  <a:pt x="130913" y="164541"/>
                </a:lnTo>
                <a:lnTo>
                  <a:pt x="129180" y="173194"/>
                </a:lnTo>
                <a:lnTo>
                  <a:pt x="128025" y="181503"/>
                </a:lnTo>
                <a:lnTo>
                  <a:pt x="127255" y="189582"/>
                </a:lnTo>
                <a:lnTo>
                  <a:pt x="124202" y="196238"/>
                </a:lnTo>
                <a:lnTo>
                  <a:pt x="119626" y="201946"/>
                </a:lnTo>
                <a:lnTo>
                  <a:pt x="114037" y="207021"/>
                </a:lnTo>
                <a:lnTo>
                  <a:pt x="109039" y="212944"/>
                </a:lnTo>
                <a:lnTo>
                  <a:pt x="104438" y="219433"/>
                </a:lnTo>
                <a:lnTo>
                  <a:pt x="100100" y="226299"/>
                </a:lnTo>
                <a:lnTo>
                  <a:pt x="95939" y="232146"/>
                </a:lnTo>
                <a:lnTo>
                  <a:pt x="91895" y="237314"/>
                </a:lnTo>
                <a:lnTo>
                  <a:pt x="87928" y="242029"/>
                </a:lnTo>
                <a:lnTo>
                  <a:pt x="84014" y="245173"/>
                </a:lnTo>
                <a:lnTo>
                  <a:pt x="80134" y="247269"/>
                </a:lnTo>
                <a:lnTo>
                  <a:pt x="76278" y="248666"/>
                </a:lnTo>
                <a:lnTo>
                  <a:pt x="72438" y="249598"/>
                </a:lnTo>
                <a:lnTo>
                  <a:pt x="68607" y="250219"/>
                </a:lnTo>
                <a:lnTo>
                  <a:pt x="64783" y="250633"/>
                </a:lnTo>
                <a:lnTo>
                  <a:pt x="60963" y="250909"/>
                </a:lnTo>
                <a:lnTo>
                  <a:pt x="57148" y="251093"/>
                </a:lnTo>
                <a:lnTo>
                  <a:pt x="46710" y="251428"/>
                </a:lnTo>
                <a:lnTo>
                  <a:pt x="34276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3"/>
          <p:cNvSpPr/>
          <p:nvPr/>
        </p:nvSpPr>
        <p:spPr>
          <a:xfrm>
            <a:off x="7054038" y="2880359"/>
            <a:ext cx="21132" cy="411481"/>
          </a:xfrm>
          <a:custGeom>
            <a:avLst/>
            <a:gdLst/>
            <a:ahLst/>
            <a:cxnLst/>
            <a:rect l="0" t="0" r="0" b="0"/>
            <a:pathLst>
              <a:path w="21132" h="411481">
                <a:moveTo>
                  <a:pt x="21131" y="411480"/>
                </a:moveTo>
                <a:lnTo>
                  <a:pt x="21131" y="399345"/>
                </a:lnTo>
                <a:lnTo>
                  <a:pt x="19862" y="391960"/>
                </a:lnTo>
                <a:lnTo>
                  <a:pt x="17745" y="383227"/>
                </a:lnTo>
                <a:lnTo>
                  <a:pt x="15064" y="373595"/>
                </a:lnTo>
                <a:lnTo>
                  <a:pt x="13276" y="362093"/>
                </a:lnTo>
                <a:lnTo>
                  <a:pt x="12084" y="349346"/>
                </a:lnTo>
                <a:lnTo>
                  <a:pt x="11290" y="335767"/>
                </a:lnTo>
                <a:lnTo>
                  <a:pt x="9491" y="320365"/>
                </a:lnTo>
                <a:lnTo>
                  <a:pt x="7021" y="303747"/>
                </a:lnTo>
                <a:lnTo>
                  <a:pt x="4104" y="286318"/>
                </a:lnTo>
                <a:lnTo>
                  <a:pt x="2160" y="254379"/>
                </a:lnTo>
                <a:lnTo>
                  <a:pt x="0" y="164704"/>
                </a:lnTo>
                <a:lnTo>
                  <a:pt x="694" y="130123"/>
                </a:lnTo>
                <a:lnTo>
                  <a:pt x="2427" y="104529"/>
                </a:lnTo>
                <a:lnTo>
                  <a:pt x="4852" y="84926"/>
                </a:lnTo>
                <a:lnTo>
                  <a:pt x="6468" y="69317"/>
                </a:lnTo>
                <a:lnTo>
                  <a:pt x="7546" y="56372"/>
                </a:lnTo>
                <a:lnTo>
                  <a:pt x="8265" y="45201"/>
                </a:lnTo>
                <a:lnTo>
                  <a:pt x="10013" y="36485"/>
                </a:lnTo>
                <a:lnTo>
                  <a:pt x="12450" y="29403"/>
                </a:lnTo>
                <a:lnTo>
                  <a:pt x="15343" y="23412"/>
                </a:lnTo>
                <a:lnTo>
                  <a:pt x="17273" y="18148"/>
                </a:lnTo>
                <a:lnTo>
                  <a:pt x="18559" y="13369"/>
                </a:lnTo>
                <a:lnTo>
                  <a:pt x="211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4"/>
          <p:cNvSpPr/>
          <p:nvPr/>
        </p:nvSpPr>
        <p:spPr>
          <a:xfrm>
            <a:off x="7040925" y="2343150"/>
            <a:ext cx="135327" cy="342836"/>
          </a:xfrm>
          <a:custGeom>
            <a:avLst/>
            <a:gdLst/>
            <a:ahLst/>
            <a:cxnLst/>
            <a:rect l="0" t="0" r="0" b="0"/>
            <a:pathLst>
              <a:path w="135327" h="342836">
                <a:moveTo>
                  <a:pt x="34244" y="0"/>
                </a:moveTo>
                <a:lnTo>
                  <a:pt x="34244" y="9841"/>
                </a:lnTo>
                <a:lnTo>
                  <a:pt x="30858" y="14110"/>
                </a:lnTo>
                <a:lnTo>
                  <a:pt x="28177" y="17026"/>
                </a:lnTo>
                <a:lnTo>
                  <a:pt x="26389" y="20241"/>
                </a:lnTo>
                <a:lnTo>
                  <a:pt x="24403" y="27199"/>
                </a:lnTo>
                <a:lnTo>
                  <a:pt x="23521" y="37912"/>
                </a:lnTo>
                <a:lnTo>
                  <a:pt x="23129" y="49869"/>
                </a:lnTo>
                <a:lnTo>
                  <a:pt x="22954" y="59417"/>
                </a:lnTo>
                <a:lnTo>
                  <a:pt x="21637" y="65011"/>
                </a:lnTo>
                <a:lnTo>
                  <a:pt x="19490" y="71281"/>
                </a:lnTo>
                <a:lnTo>
                  <a:pt x="16789" y="78000"/>
                </a:lnTo>
                <a:lnTo>
                  <a:pt x="14987" y="83750"/>
                </a:lnTo>
                <a:lnTo>
                  <a:pt x="12986" y="93525"/>
                </a:lnTo>
                <a:lnTo>
                  <a:pt x="11182" y="99180"/>
                </a:lnTo>
                <a:lnTo>
                  <a:pt x="8710" y="105490"/>
                </a:lnTo>
                <a:lnTo>
                  <a:pt x="5791" y="112236"/>
                </a:lnTo>
                <a:lnTo>
                  <a:pt x="3846" y="120544"/>
                </a:lnTo>
                <a:lnTo>
                  <a:pt x="2548" y="129893"/>
                </a:lnTo>
                <a:lnTo>
                  <a:pt x="1684" y="139935"/>
                </a:lnTo>
                <a:lnTo>
                  <a:pt x="1107" y="151710"/>
                </a:lnTo>
                <a:lnTo>
                  <a:pt x="466" y="178340"/>
                </a:lnTo>
                <a:lnTo>
                  <a:pt x="0" y="278290"/>
                </a:lnTo>
                <a:lnTo>
                  <a:pt x="2524" y="287127"/>
                </a:lnTo>
                <a:lnTo>
                  <a:pt x="6748" y="295557"/>
                </a:lnTo>
                <a:lnTo>
                  <a:pt x="12104" y="303718"/>
                </a:lnTo>
                <a:lnTo>
                  <a:pt x="18213" y="310429"/>
                </a:lnTo>
                <a:lnTo>
                  <a:pt x="24827" y="316172"/>
                </a:lnTo>
                <a:lnTo>
                  <a:pt x="31776" y="321271"/>
                </a:lnTo>
                <a:lnTo>
                  <a:pt x="36409" y="325941"/>
                </a:lnTo>
                <a:lnTo>
                  <a:pt x="39497" y="330324"/>
                </a:lnTo>
                <a:lnTo>
                  <a:pt x="41556" y="334516"/>
                </a:lnTo>
                <a:lnTo>
                  <a:pt x="44199" y="337310"/>
                </a:lnTo>
                <a:lnTo>
                  <a:pt x="47231" y="339173"/>
                </a:lnTo>
                <a:lnTo>
                  <a:pt x="50522" y="340415"/>
                </a:lnTo>
                <a:lnTo>
                  <a:pt x="55256" y="341243"/>
                </a:lnTo>
                <a:lnTo>
                  <a:pt x="60953" y="341795"/>
                </a:lnTo>
                <a:lnTo>
                  <a:pt x="72784" y="342409"/>
                </a:lnTo>
                <a:lnTo>
                  <a:pt x="82276" y="342681"/>
                </a:lnTo>
                <a:lnTo>
                  <a:pt x="94761" y="342835"/>
                </a:lnTo>
                <a:lnTo>
                  <a:pt x="98719" y="340316"/>
                </a:lnTo>
                <a:lnTo>
                  <a:pt x="102628" y="336097"/>
                </a:lnTo>
                <a:lnTo>
                  <a:pt x="106503" y="330745"/>
                </a:lnTo>
                <a:lnTo>
                  <a:pt x="110357" y="327176"/>
                </a:lnTo>
                <a:lnTo>
                  <a:pt x="114196" y="324798"/>
                </a:lnTo>
                <a:lnTo>
                  <a:pt x="118026" y="323211"/>
                </a:lnTo>
                <a:lnTo>
                  <a:pt x="120578" y="320884"/>
                </a:lnTo>
                <a:lnTo>
                  <a:pt x="122281" y="318062"/>
                </a:lnTo>
                <a:lnTo>
                  <a:pt x="123415" y="314911"/>
                </a:lnTo>
                <a:lnTo>
                  <a:pt x="125442" y="311541"/>
                </a:lnTo>
                <a:lnTo>
                  <a:pt x="128062" y="308024"/>
                </a:lnTo>
                <a:lnTo>
                  <a:pt x="131080" y="304409"/>
                </a:lnTo>
                <a:lnTo>
                  <a:pt x="133091" y="299459"/>
                </a:lnTo>
                <a:lnTo>
                  <a:pt x="134433" y="293619"/>
                </a:lnTo>
                <a:lnTo>
                  <a:pt x="135326" y="287186"/>
                </a:lnTo>
                <a:lnTo>
                  <a:pt x="134653" y="277817"/>
                </a:lnTo>
                <a:lnTo>
                  <a:pt x="132934" y="266491"/>
                </a:lnTo>
                <a:lnTo>
                  <a:pt x="127116" y="236084"/>
                </a:lnTo>
                <a:lnTo>
                  <a:pt x="126321" y="228539"/>
                </a:lnTo>
                <a:lnTo>
                  <a:pt x="126108" y="224749"/>
                </a:lnTo>
                <a:lnTo>
                  <a:pt x="124698" y="222223"/>
                </a:lnTo>
                <a:lnTo>
                  <a:pt x="122487" y="220538"/>
                </a:lnTo>
                <a:lnTo>
                  <a:pt x="115880" y="217835"/>
                </a:lnTo>
                <a:lnTo>
                  <a:pt x="114068" y="217613"/>
                </a:lnTo>
                <a:lnTo>
                  <a:pt x="111590" y="217465"/>
                </a:lnTo>
                <a:lnTo>
                  <a:pt x="108668" y="217367"/>
                </a:lnTo>
                <a:lnTo>
                  <a:pt x="106720" y="218571"/>
                </a:lnTo>
                <a:lnTo>
                  <a:pt x="105422" y="220644"/>
                </a:lnTo>
                <a:lnTo>
                  <a:pt x="104556" y="223296"/>
                </a:lnTo>
                <a:lnTo>
                  <a:pt x="102709" y="225064"/>
                </a:lnTo>
                <a:lnTo>
                  <a:pt x="100208" y="226242"/>
                </a:lnTo>
                <a:lnTo>
                  <a:pt x="97270" y="227028"/>
                </a:lnTo>
                <a:lnTo>
                  <a:pt x="95312" y="228822"/>
                </a:lnTo>
                <a:lnTo>
                  <a:pt x="94006" y="231288"/>
                </a:lnTo>
                <a:lnTo>
                  <a:pt x="93135" y="234202"/>
                </a:lnTo>
                <a:lnTo>
                  <a:pt x="85395" y="254373"/>
                </a:lnTo>
                <a:lnTo>
                  <a:pt x="79775" y="268642"/>
                </a:lnTo>
                <a:lnTo>
                  <a:pt x="76028" y="280694"/>
                </a:lnTo>
                <a:lnTo>
                  <a:pt x="73530" y="291269"/>
                </a:lnTo>
                <a:lnTo>
                  <a:pt x="68534" y="3314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5"/>
          <p:cNvSpPr/>
          <p:nvPr/>
        </p:nvSpPr>
        <p:spPr>
          <a:xfrm>
            <a:off x="4596448" y="3474860"/>
            <a:ext cx="215582" cy="362919"/>
          </a:xfrm>
          <a:custGeom>
            <a:avLst/>
            <a:gdLst/>
            <a:ahLst/>
            <a:cxnLst/>
            <a:rect l="0" t="0" r="0" b="0"/>
            <a:pathLst>
              <a:path w="215582" h="362919">
                <a:moveTo>
                  <a:pt x="9842" y="91299"/>
                </a:moveTo>
                <a:lnTo>
                  <a:pt x="3774" y="85232"/>
                </a:lnTo>
                <a:lnTo>
                  <a:pt x="1986" y="82174"/>
                </a:lnTo>
                <a:lnTo>
                  <a:pt x="0" y="75391"/>
                </a:lnTo>
                <a:lnTo>
                  <a:pt x="741" y="73073"/>
                </a:lnTo>
                <a:lnTo>
                  <a:pt x="2505" y="71529"/>
                </a:lnTo>
                <a:lnTo>
                  <a:pt x="4950" y="70499"/>
                </a:lnTo>
                <a:lnTo>
                  <a:pt x="11054" y="65968"/>
                </a:lnTo>
                <a:lnTo>
                  <a:pt x="14460" y="62982"/>
                </a:lnTo>
                <a:lnTo>
                  <a:pt x="18000" y="59721"/>
                </a:lnTo>
                <a:lnTo>
                  <a:pt x="25321" y="52711"/>
                </a:lnTo>
                <a:lnTo>
                  <a:pt x="36583" y="41625"/>
                </a:lnTo>
                <a:lnTo>
                  <a:pt x="45449" y="35323"/>
                </a:lnTo>
                <a:lnTo>
                  <a:pt x="57710" y="27312"/>
                </a:lnTo>
                <a:lnTo>
                  <a:pt x="72234" y="18161"/>
                </a:lnTo>
                <a:lnTo>
                  <a:pt x="84456" y="12061"/>
                </a:lnTo>
                <a:lnTo>
                  <a:pt x="95145" y="7994"/>
                </a:lnTo>
                <a:lnTo>
                  <a:pt x="104810" y="5282"/>
                </a:lnTo>
                <a:lnTo>
                  <a:pt x="113794" y="3474"/>
                </a:lnTo>
                <a:lnTo>
                  <a:pt x="122323" y="2270"/>
                </a:lnTo>
                <a:lnTo>
                  <a:pt x="130549" y="1466"/>
                </a:lnTo>
                <a:lnTo>
                  <a:pt x="137303" y="930"/>
                </a:lnTo>
                <a:lnTo>
                  <a:pt x="143076" y="573"/>
                </a:lnTo>
                <a:lnTo>
                  <a:pt x="155398" y="0"/>
                </a:lnTo>
                <a:lnTo>
                  <a:pt x="157680" y="1223"/>
                </a:lnTo>
                <a:lnTo>
                  <a:pt x="163600" y="5969"/>
                </a:lnTo>
                <a:lnTo>
                  <a:pt x="165688" y="9013"/>
                </a:lnTo>
                <a:lnTo>
                  <a:pt x="168006" y="15781"/>
                </a:lnTo>
                <a:lnTo>
                  <a:pt x="169037" y="26409"/>
                </a:lnTo>
                <a:lnTo>
                  <a:pt x="169312" y="32799"/>
                </a:lnTo>
                <a:lnTo>
                  <a:pt x="169617" y="46673"/>
                </a:lnTo>
                <a:lnTo>
                  <a:pt x="169699" y="53928"/>
                </a:lnTo>
                <a:lnTo>
                  <a:pt x="168483" y="60035"/>
                </a:lnTo>
                <a:lnTo>
                  <a:pt x="163745" y="70208"/>
                </a:lnTo>
                <a:lnTo>
                  <a:pt x="161974" y="75968"/>
                </a:lnTo>
                <a:lnTo>
                  <a:pt x="160793" y="82349"/>
                </a:lnTo>
                <a:lnTo>
                  <a:pt x="160006" y="89142"/>
                </a:lnTo>
                <a:lnTo>
                  <a:pt x="155671" y="98751"/>
                </a:lnTo>
                <a:lnTo>
                  <a:pt x="148971" y="110237"/>
                </a:lnTo>
                <a:lnTo>
                  <a:pt x="140695" y="122975"/>
                </a:lnTo>
                <a:lnTo>
                  <a:pt x="133907" y="135277"/>
                </a:lnTo>
                <a:lnTo>
                  <a:pt x="128112" y="147287"/>
                </a:lnTo>
                <a:lnTo>
                  <a:pt x="118286" y="169523"/>
                </a:lnTo>
                <a:lnTo>
                  <a:pt x="109686" y="187872"/>
                </a:lnTo>
                <a:lnTo>
                  <a:pt x="104344" y="197591"/>
                </a:lnTo>
                <a:lnTo>
                  <a:pt x="98243" y="207881"/>
                </a:lnTo>
                <a:lnTo>
                  <a:pt x="91636" y="218550"/>
                </a:lnTo>
                <a:lnTo>
                  <a:pt x="85961" y="228203"/>
                </a:lnTo>
                <a:lnTo>
                  <a:pt x="80908" y="237179"/>
                </a:lnTo>
                <a:lnTo>
                  <a:pt x="71906" y="253925"/>
                </a:lnTo>
                <a:lnTo>
                  <a:pt x="63672" y="269834"/>
                </a:lnTo>
                <a:lnTo>
                  <a:pt x="59699" y="276362"/>
                </a:lnTo>
                <a:lnTo>
                  <a:pt x="55780" y="281985"/>
                </a:lnTo>
                <a:lnTo>
                  <a:pt x="51897" y="287003"/>
                </a:lnTo>
                <a:lnTo>
                  <a:pt x="46768" y="292889"/>
                </a:lnTo>
                <a:lnTo>
                  <a:pt x="40810" y="299352"/>
                </a:lnTo>
                <a:lnTo>
                  <a:pt x="34297" y="306201"/>
                </a:lnTo>
                <a:lnTo>
                  <a:pt x="28685" y="310767"/>
                </a:lnTo>
                <a:lnTo>
                  <a:pt x="23674" y="313811"/>
                </a:lnTo>
                <a:lnTo>
                  <a:pt x="19063" y="315841"/>
                </a:lnTo>
                <a:lnTo>
                  <a:pt x="15989" y="318464"/>
                </a:lnTo>
                <a:lnTo>
                  <a:pt x="13940" y="321482"/>
                </a:lnTo>
                <a:lnTo>
                  <a:pt x="10393" y="329493"/>
                </a:lnTo>
                <a:lnTo>
                  <a:pt x="4583" y="341520"/>
                </a:lnTo>
                <a:lnTo>
                  <a:pt x="1155" y="351945"/>
                </a:lnTo>
                <a:lnTo>
                  <a:pt x="240" y="356503"/>
                </a:lnTo>
                <a:lnTo>
                  <a:pt x="901" y="359542"/>
                </a:lnTo>
                <a:lnTo>
                  <a:pt x="2611" y="361568"/>
                </a:lnTo>
                <a:lnTo>
                  <a:pt x="5021" y="362918"/>
                </a:lnTo>
                <a:lnTo>
                  <a:pt x="9168" y="362549"/>
                </a:lnTo>
                <a:lnTo>
                  <a:pt x="14472" y="361032"/>
                </a:lnTo>
                <a:lnTo>
                  <a:pt x="20549" y="358752"/>
                </a:lnTo>
                <a:lnTo>
                  <a:pt x="25870" y="357231"/>
                </a:lnTo>
                <a:lnTo>
                  <a:pt x="30687" y="356217"/>
                </a:lnTo>
                <a:lnTo>
                  <a:pt x="35169" y="355541"/>
                </a:lnTo>
                <a:lnTo>
                  <a:pt x="41966" y="353821"/>
                </a:lnTo>
                <a:lnTo>
                  <a:pt x="50308" y="351403"/>
                </a:lnTo>
                <a:lnTo>
                  <a:pt x="69737" y="345331"/>
                </a:lnTo>
                <a:lnTo>
                  <a:pt x="91072" y="338399"/>
                </a:lnTo>
                <a:lnTo>
                  <a:pt x="103365" y="336043"/>
                </a:lnTo>
                <a:lnTo>
                  <a:pt x="116641" y="334472"/>
                </a:lnTo>
                <a:lnTo>
                  <a:pt x="130571" y="333424"/>
                </a:lnTo>
                <a:lnTo>
                  <a:pt x="142398" y="333996"/>
                </a:lnTo>
                <a:lnTo>
                  <a:pt x="152822" y="335647"/>
                </a:lnTo>
                <a:lnTo>
                  <a:pt x="162312" y="338018"/>
                </a:lnTo>
                <a:lnTo>
                  <a:pt x="169909" y="340869"/>
                </a:lnTo>
                <a:lnTo>
                  <a:pt x="176243" y="344039"/>
                </a:lnTo>
                <a:lnTo>
                  <a:pt x="181736" y="347422"/>
                </a:lnTo>
                <a:lnTo>
                  <a:pt x="187938" y="349678"/>
                </a:lnTo>
                <a:lnTo>
                  <a:pt x="194613" y="351182"/>
                </a:lnTo>
                <a:lnTo>
                  <a:pt x="215581" y="3541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6"/>
          <p:cNvSpPr/>
          <p:nvPr/>
        </p:nvSpPr>
        <p:spPr>
          <a:xfrm>
            <a:off x="5989836" y="3497579"/>
            <a:ext cx="262374" cy="182209"/>
          </a:xfrm>
          <a:custGeom>
            <a:avLst/>
            <a:gdLst/>
            <a:ahLst/>
            <a:cxnLst/>
            <a:rect l="0" t="0" r="0" b="0"/>
            <a:pathLst>
              <a:path w="262374" h="182209">
                <a:moveTo>
                  <a:pt x="45204" y="0"/>
                </a:moveTo>
                <a:lnTo>
                  <a:pt x="45204" y="59746"/>
                </a:lnTo>
                <a:lnTo>
                  <a:pt x="43934" y="63961"/>
                </a:lnTo>
                <a:lnTo>
                  <a:pt x="41817" y="68041"/>
                </a:lnTo>
                <a:lnTo>
                  <a:pt x="39136" y="72031"/>
                </a:lnTo>
                <a:lnTo>
                  <a:pt x="37348" y="77231"/>
                </a:lnTo>
                <a:lnTo>
                  <a:pt x="36157" y="83237"/>
                </a:lnTo>
                <a:lnTo>
                  <a:pt x="35362" y="89782"/>
                </a:lnTo>
                <a:lnTo>
                  <a:pt x="33563" y="95414"/>
                </a:lnTo>
                <a:lnTo>
                  <a:pt x="31093" y="100440"/>
                </a:lnTo>
                <a:lnTo>
                  <a:pt x="28176" y="105060"/>
                </a:lnTo>
                <a:lnTo>
                  <a:pt x="26232" y="110680"/>
                </a:lnTo>
                <a:lnTo>
                  <a:pt x="24936" y="116967"/>
                </a:lnTo>
                <a:lnTo>
                  <a:pt x="24072" y="123698"/>
                </a:lnTo>
                <a:lnTo>
                  <a:pt x="22226" y="129455"/>
                </a:lnTo>
                <a:lnTo>
                  <a:pt x="19725" y="134564"/>
                </a:lnTo>
                <a:lnTo>
                  <a:pt x="16788" y="139239"/>
                </a:lnTo>
                <a:lnTo>
                  <a:pt x="14830" y="143627"/>
                </a:lnTo>
                <a:lnTo>
                  <a:pt x="13525" y="147821"/>
                </a:lnTo>
                <a:lnTo>
                  <a:pt x="12654" y="151888"/>
                </a:lnTo>
                <a:lnTo>
                  <a:pt x="10804" y="155868"/>
                </a:lnTo>
                <a:lnTo>
                  <a:pt x="8300" y="159793"/>
                </a:lnTo>
                <a:lnTo>
                  <a:pt x="5362" y="163678"/>
                </a:lnTo>
                <a:lnTo>
                  <a:pt x="3402" y="167539"/>
                </a:lnTo>
                <a:lnTo>
                  <a:pt x="2096" y="171383"/>
                </a:lnTo>
                <a:lnTo>
                  <a:pt x="0" y="180609"/>
                </a:lnTo>
                <a:lnTo>
                  <a:pt x="1098" y="181366"/>
                </a:lnTo>
                <a:lnTo>
                  <a:pt x="5704" y="182208"/>
                </a:lnTo>
                <a:lnTo>
                  <a:pt x="8711" y="181162"/>
                </a:lnTo>
                <a:lnTo>
                  <a:pt x="15438" y="176613"/>
                </a:lnTo>
                <a:lnTo>
                  <a:pt x="22661" y="173745"/>
                </a:lnTo>
                <a:lnTo>
                  <a:pt x="26365" y="172980"/>
                </a:lnTo>
                <a:lnTo>
                  <a:pt x="33914" y="169930"/>
                </a:lnTo>
                <a:lnTo>
                  <a:pt x="44028" y="165357"/>
                </a:lnTo>
                <a:lnTo>
                  <a:pt x="55850" y="159768"/>
                </a:lnTo>
                <a:lnTo>
                  <a:pt x="65001" y="156042"/>
                </a:lnTo>
                <a:lnTo>
                  <a:pt x="72372" y="153558"/>
                </a:lnTo>
                <a:lnTo>
                  <a:pt x="78556" y="151902"/>
                </a:lnTo>
                <a:lnTo>
                  <a:pt x="83949" y="149529"/>
                </a:lnTo>
                <a:lnTo>
                  <a:pt x="88814" y="146676"/>
                </a:lnTo>
                <a:lnTo>
                  <a:pt x="93327" y="143504"/>
                </a:lnTo>
                <a:lnTo>
                  <a:pt x="98876" y="141389"/>
                </a:lnTo>
                <a:lnTo>
                  <a:pt x="105115" y="139980"/>
                </a:lnTo>
                <a:lnTo>
                  <a:pt x="111815" y="139040"/>
                </a:lnTo>
                <a:lnTo>
                  <a:pt x="120091" y="137143"/>
                </a:lnTo>
                <a:lnTo>
                  <a:pt x="129418" y="134609"/>
                </a:lnTo>
                <a:lnTo>
                  <a:pt x="139446" y="131650"/>
                </a:lnTo>
                <a:lnTo>
                  <a:pt x="148673" y="129677"/>
                </a:lnTo>
                <a:lnTo>
                  <a:pt x="157363" y="128361"/>
                </a:lnTo>
                <a:lnTo>
                  <a:pt x="165696" y="127484"/>
                </a:lnTo>
                <a:lnTo>
                  <a:pt x="178872" y="128170"/>
                </a:lnTo>
                <a:lnTo>
                  <a:pt x="195276" y="129897"/>
                </a:lnTo>
                <a:lnTo>
                  <a:pt x="239947" y="135726"/>
                </a:lnTo>
                <a:lnTo>
                  <a:pt x="244883" y="136204"/>
                </a:lnTo>
                <a:lnTo>
                  <a:pt x="249443" y="136523"/>
                </a:lnTo>
                <a:lnTo>
                  <a:pt x="262373" y="1371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7"/>
          <p:cNvSpPr/>
          <p:nvPr/>
        </p:nvSpPr>
        <p:spPr>
          <a:xfrm>
            <a:off x="6149339" y="3497579"/>
            <a:ext cx="68582" cy="365761"/>
          </a:xfrm>
          <a:custGeom>
            <a:avLst/>
            <a:gdLst/>
            <a:ahLst/>
            <a:cxnLst/>
            <a:rect l="0" t="0" r="0" b="0"/>
            <a:pathLst>
              <a:path w="68582" h="365761">
                <a:moveTo>
                  <a:pt x="0" y="0"/>
                </a:moveTo>
                <a:lnTo>
                  <a:pt x="15909" y="15910"/>
                </a:lnTo>
                <a:lnTo>
                  <a:pt x="19496" y="23306"/>
                </a:lnTo>
                <a:lnTo>
                  <a:pt x="23158" y="33318"/>
                </a:lnTo>
                <a:lnTo>
                  <a:pt x="26868" y="45072"/>
                </a:lnTo>
                <a:lnTo>
                  <a:pt x="37765" y="85225"/>
                </a:lnTo>
                <a:lnTo>
                  <a:pt x="44227" y="110157"/>
                </a:lnTo>
                <a:lnTo>
                  <a:pt x="48535" y="129318"/>
                </a:lnTo>
                <a:lnTo>
                  <a:pt x="51407" y="144632"/>
                </a:lnTo>
                <a:lnTo>
                  <a:pt x="53321" y="157382"/>
                </a:lnTo>
                <a:lnTo>
                  <a:pt x="54598" y="170961"/>
                </a:lnTo>
                <a:lnTo>
                  <a:pt x="55449" y="185094"/>
                </a:lnTo>
                <a:lnTo>
                  <a:pt x="56394" y="211804"/>
                </a:lnTo>
                <a:lnTo>
                  <a:pt x="56814" y="232142"/>
                </a:lnTo>
                <a:lnTo>
                  <a:pt x="60388" y="276741"/>
                </a:lnTo>
                <a:lnTo>
                  <a:pt x="68581" y="3657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Postulate 3 Protractor Postulate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1"/>
            <a:ext cx="8229600" cy="2895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On  line AB in a given plane , choose any point O between A and B. Consider OA and OB and all the rays that can be drawn from O on one side of AB. These rays can be paired with the real numbers from zero to 180 in such a way that:</a:t>
            </a:r>
          </a:p>
          <a:p>
            <a:pPr>
              <a:buNone/>
            </a:pPr>
            <a:r>
              <a:rPr lang="en-US" dirty="0" smtClean="0"/>
              <a:t>		a. OA is paired with 0, and OB with 180.</a:t>
            </a:r>
          </a:p>
          <a:p>
            <a:pPr>
              <a:buNone/>
            </a:pPr>
            <a:r>
              <a:rPr lang="en-US" dirty="0" smtClean="0"/>
              <a:t>		b. If OP is paired with x, and OQ with y, 	then the 	measure of POQ = | x - y |.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4648200"/>
            <a:ext cx="3810000" cy="177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75"/>
          <p:cNvSpPr/>
          <p:nvPr/>
        </p:nvSpPr>
        <p:spPr>
          <a:xfrm>
            <a:off x="3840479" y="5631842"/>
            <a:ext cx="251462" cy="391768"/>
          </a:xfrm>
          <a:custGeom>
            <a:avLst/>
            <a:gdLst/>
            <a:ahLst/>
            <a:cxnLst/>
            <a:rect l="0" t="0" r="0" b="0"/>
            <a:pathLst>
              <a:path w="251462" h="391768">
                <a:moveTo>
                  <a:pt x="0" y="391767"/>
                </a:moveTo>
                <a:lnTo>
                  <a:pt x="0" y="347082"/>
                </a:lnTo>
                <a:lnTo>
                  <a:pt x="2541" y="336578"/>
                </a:lnTo>
                <a:lnTo>
                  <a:pt x="6774" y="323224"/>
                </a:lnTo>
                <a:lnTo>
                  <a:pt x="12136" y="307972"/>
                </a:lnTo>
                <a:lnTo>
                  <a:pt x="15711" y="296534"/>
                </a:lnTo>
                <a:lnTo>
                  <a:pt x="18094" y="287638"/>
                </a:lnTo>
                <a:lnTo>
                  <a:pt x="19683" y="280438"/>
                </a:lnTo>
                <a:lnTo>
                  <a:pt x="24835" y="269051"/>
                </a:lnTo>
                <a:lnTo>
                  <a:pt x="30088" y="259756"/>
                </a:lnTo>
                <a:lnTo>
                  <a:pt x="32422" y="251393"/>
                </a:lnTo>
                <a:lnTo>
                  <a:pt x="33460" y="240055"/>
                </a:lnTo>
                <a:lnTo>
                  <a:pt x="33737" y="233476"/>
                </a:lnTo>
                <a:lnTo>
                  <a:pt x="35192" y="229089"/>
                </a:lnTo>
                <a:lnTo>
                  <a:pt x="37431" y="226165"/>
                </a:lnTo>
                <a:lnTo>
                  <a:pt x="40194" y="224216"/>
                </a:lnTo>
                <a:lnTo>
                  <a:pt x="42037" y="221646"/>
                </a:lnTo>
                <a:lnTo>
                  <a:pt x="45899" y="209422"/>
                </a:lnTo>
                <a:lnTo>
                  <a:pt x="51303" y="192615"/>
                </a:lnTo>
                <a:lnTo>
                  <a:pt x="55792" y="182799"/>
                </a:lnTo>
                <a:lnTo>
                  <a:pt x="61325" y="172445"/>
                </a:lnTo>
                <a:lnTo>
                  <a:pt x="67554" y="161733"/>
                </a:lnTo>
                <a:lnTo>
                  <a:pt x="71706" y="153321"/>
                </a:lnTo>
                <a:lnTo>
                  <a:pt x="74474" y="146444"/>
                </a:lnTo>
                <a:lnTo>
                  <a:pt x="76320" y="140588"/>
                </a:lnTo>
                <a:lnTo>
                  <a:pt x="80090" y="134144"/>
                </a:lnTo>
                <a:lnTo>
                  <a:pt x="85143" y="127309"/>
                </a:lnTo>
                <a:lnTo>
                  <a:pt x="91053" y="120212"/>
                </a:lnTo>
                <a:lnTo>
                  <a:pt x="97532" y="112940"/>
                </a:lnTo>
                <a:lnTo>
                  <a:pt x="111504" y="98088"/>
                </a:lnTo>
                <a:lnTo>
                  <a:pt x="127583" y="81513"/>
                </a:lnTo>
                <a:lnTo>
                  <a:pt x="171911" y="36995"/>
                </a:lnTo>
                <a:lnTo>
                  <a:pt x="178005" y="27504"/>
                </a:lnTo>
                <a:lnTo>
                  <a:pt x="179630" y="23195"/>
                </a:lnTo>
                <a:lnTo>
                  <a:pt x="181984" y="20323"/>
                </a:lnTo>
                <a:lnTo>
                  <a:pt x="184823" y="18408"/>
                </a:lnTo>
                <a:lnTo>
                  <a:pt x="192634" y="15010"/>
                </a:lnTo>
                <a:lnTo>
                  <a:pt x="213437" y="4960"/>
                </a:lnTo>
                <a:lnTo>
                  <a:pt x="218898" y="3953"/>
                </a:lnTo>
                <a:lnTo>
                  <a:pt x="222133" y="3685"/>
                </a:lnTo>
                <a:lnTo>
                  <a:pt x="226828" y="2236"/>
                </a:lnTo>
                <a:lnTo>
                  <a:pt x="232499" y="0"/>
                </a:lnTo>
                <a:lnTo>
                  <a:pt x="251461" y="31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6"/>
          <p:cNvSpPr/>
          <p:nvPr/>
        </p:nvSpPr>
        <p:spPr>
          <a:xfrm>
            <a:off x="3613159" y="5648209"/>
            <a:ext cx="215892" cy="158106"/>
          </a:xfrm>
          <a:custGeom>
            <a:avLst/>
            <a:gdLst/>
            <a:ahLst/>
            <a:cxnLst/>
            <a:rect l="0" t="0" r="0" b="0"/>
            <a:pathLst>
              <a:path w="215892" h="158106">
                <a:moveTo>
                  <a:pt x="113020" y="55360"/>
                </a:moveTo>
                <a:lnTo>
                  <a:pt x="106953" y="49293"/>
                </a:lnTo>
                <a:lnTo>
                  <a:pt x="103895" y="47505"/>
                </a:lnTo>
                <a:lnTo>
                  <a:pt x="100587" y="46314"/>
                </a:lnTo>
                <a:lnTo>
                  <a:pt x="97112" y="45519"/>
                </a:lnTo>
                <a:lnTo>
                  <a:pt x="93524" y="44990"/>
                </a:lnTo>
                <a:lnTo>
                  <a:pt x="89863" y="44637"/>
                </a:lnTo>
                <a:lnTo>
                  <a:pt x="86152" y="44401"/>
                </a:lnTo>
                <a:lnTo>
                  <a:pt x="78643" y="44140"/>
                </a:lnTo>
                <a:lnTo>
                  <a:pt x="63473" y="43972"/>
                </a:lnTo>
                <a:lnTo>
                  <a:pt x="52056" y="43943"/>
                </a:lnTo>
                <a:lnTo>
                  <a:pt x="46977" y="46479"/>
                </a:lnTo>
                <a:lnTo>
                  <a:pt x="41052" y="50709"/>
                </a:lnTo>
                <a:lnTo>
                  <a:pt x="34561" y="56070"/>
                </a:lnTo>
                <a:lnTo>
                  <a:pt x="27694" y="62183"/>
                </a:lnTo>
                <a:lnTo>
                  <a:pt x="13291" y="75749"/>
                </a:lnTo>
                <a:lnTo>
                  <a:pt x="8434" y="81653"/>
                </a:lnTo>
                <a:lnTo>
                  <a:pt x="5196" y="86859"/>
                </a:lnTo>
                <a:lnTo>
                  <a:pt x="3038" y="91599"/>
                </a:lnTo>
                <a:lnTo>
                  <a:pt x="1599" y="98570"/>
                </a:lnTo>
                <a:lnTo>
                  <a:pt x="639" y="107027"/>
                </a:lnTo>
                <a:lnTo>
                  <a:pt x="0" y="116475"/>
                </a:lnTo>
                <a:lnTo>
                  <a:pt x="844" y="125313"/>
                </a:lnTo>
                <a:lnTo>
                  <a:pt x="2676" y="133746"/>
                </a:lnTo>
                <a:lnTo>
                  <a:pt x="5167" y="141907"/>
                </a:lnTo>
                <a:lnTo>
                  <a:pt x="8099" y="147348"/>
                </a:lnTo>
                <a:lnTo>
                  <a:pt x="11322" y="150976"/>
                </a:lnTo>
                <a:lnTo>
                  <a:pt x="14742" y="153394"/>
                </a:lnTo>
                <a:lnTo>
                  <a:pt x="18292" y="155006"/>
                </a:lnTo>
                <a:lnTo>
                  <a:pt x="21928" y="156081"/>
                </a:lnTo>
                <a:lnTo>
                  <a:pt x="25622" y="156797"/>
                </a:lnTo>
                <a:lnTo>
                  <a:pt x="29355" y="157275"/>
                </a:lnTo>
                <a:lnTo>
                  <a:pt x="33113" y="157594"/>
                </a:lnTo>
                <a:lnTo>
                  <a:pt x="36889" y="157806"/>
                </a:lnTo>
                <a:lnTo>
                  <a:pt x="44471" y="158042"/>
                </a:lnTo>
                <a:lnTo>
                  <a:pt x="48271" y="158105"/>
                </a:lnTo>
                <a:lnTo>
                  <a:pt x="52074" y="156876"/>
                </a:lnTo>
                <a:lnTo>
                  <a:pt x="55880" y="154788"/>
                </a:lnTo>
                <a:lnTo>
                  <a:pt x="65045" y="148379"/>
                </a:lnTo>
                <a:lnTo>
                  <a:pt x="68336" y="145312"/>
                </a:lnTo>
                <a:lnTo>
                  <a:pt x="92853" y="121189"/>
                </a:lnTo>
                <a:lnTo>
                  <a:pt x="95765" y="117026"/>
                </a:lnTo>
                <a:lnTo>
                  <a:pt x="97707" y="112981"/>
                </a:lnTo>
                <a:lnTo>
                  <a:pt x="99002" y="109014"/>
                </a:lnTo>
                <a:lnTo>
                  <a:pt x="102405" y="101290"/>
                </a:lnTo>
                <a:lnTo>
                  <a:pt x="112959" y="79160"/>
                </a:lnTo>
                <a:lnTo>
                  <a:pt x="116790" y="69957"/>
                </a:lnTo>
                <a:lnTo>
                  <a:pt x="119343" y="62552"/>
                </a:lnTo>
                <a:lnTo>
                  <a:pt x="121046" y="56344"/>
                </a:lnTo>
                <a:lnTo>
                  <a:pt x="122181" y="50936"/>
                </a:lnTo>
                <a:lnTo>
                  <a:pt x="122937" y="46061"/>
                </a:lnTo>
                <a:lnTo>
                  <a:pt x="123442" y="41541"/>
                </a:lnTo>
                <a:lnTo>
                  <a:pt x="123778" y="37257"/>
                </a:lnTo>
                <a:lnTo>
                  <a:pt x="124002" y="33132"/>
                </a:lnTo>
                <a:lnTo>
                  <a:pt x="124252" y="25161"/>
                </a:lnTo>
                <a:lnTo>
                  <a:pt x="124424" y="11935"/>
                </a:lnTo>
                <a:lnTo>
                  <a:pt x="121052" y="7274"/>
                </a:lnTo>
                <a:lnTo>
                  <a:pt x="114607" y="0"/>
                </a:lnTo>
                <a:lnTo>
                  <a:pt x="114078" y="674"/>
                </a:lnTo>
                <a:lnTo>
                  <a:pt x="113491" y="4809"/>
                </a:lnTo>
                <a:lnTo>
                  <a:pt x="113160" y="8209"/>
                </a:lnTo>
                <a:lnTo>
                  <a:pt x="116469" y="12391"/>
                </a:lnTo>
                <a:lnTo>
                  <a:pt x="119130" y="15284"/>
                </a:lnTo>
                <a:lnTo>
                  <a:pt x="143666" y="40245"/>
                </a:lnTo>
                <a:lnTo>
                  <a:pt x="152298" y="48906"/>
                </a:lnTo>
                <a:lnTo>
                  <a:pt x="155715" y="51058"/>
                </a:lnTo>
                <a:lnTo>
                  <a:pt x="159264" y="52492"/>
                </a:lnTo>
                <a:lnTo>
                  <a:pt x="162900" y="53448"/>
                </a:lnTo>
                <a:lnTo>
                  <a:pt x="165323" y="55356"/>
                </a:lnTo>
                <a:lnTo>
                  <a:pt x="166939" y="57897"/>
                </a:lnTo>
                <a:lnTo>
                  <a:pt x="168016" y="60861"/>
                </a:lnTo>
                <a:lnTo>
                  <a:pt x="170005" y="62838"/>
                </a:lnTo>
                <a:lnTo>
                  <a:pt x="172600" y="64155"/>
                </a:lnTo>
                <a:lnTo>
                  <a:pt x="179823" y="66270"/>
                </a:lnTo>
                <a:lnTo>
                  <a:pt x="184197" y="69946"/>
                </a:lnTo>
                <a:lnTo>
                  <a:pt x="190375" y="75813"/>
                </a:lnTo>
                <a:lnTo>
                  <a:pt x="197353" y="82654"/>
                </a:lnTo>
                <a:lnTo>
                  <a:pt x="200993" y="84986"/>
                </a:lnTo>
                <a:lnTo>
                  <a:pt x="204688" y="86541"/>
                </a:lnTo>
                <a:lnTo>
                  <a:pt x="215891" y="896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7"/>
          <p:cNvSpPr/>
          <p:nvPr/>
        </p:nvSpPr>
        <p:spPr>
          <a:xfrm>
            <a:off x="4297679" y="5612634"/>
            <a:ext cx="605792" cy="143242"/>
          </a:xfrm>
          <a:custGeom>
            <a:avLst/>
            <a:gdLst/>
            <a:ahLst/>
            <a:cxnLst/>
            <a:rect l="0" t="0" r="0" b="0"/>
            <a:pathLst>
              <a:path w="605792" h="143242">
                <a:moveTo>
                  <a:pt x="0" y="136655"/>
                </a:moveTo>
                <a:lnTo>
                  <a:pt x="0" y="142723"/>
                </a:lnTo>
                <a:lnTo>
                  <a:pt x="1271" y="143241"/>
                </a:lnTo>
                <a:lnTo>
                  <a:pt x="3387" y="142316"/>
                </a:lnTo>
                <a:lnTo>
                  <a:pt x="9842" y="137773"/>
                </a:lnTo>
                <a:lnTo>
                  <a:pt x="29163" y="124851"/>
                </a:lnTo>
                <a:lnTo>
                  <a:pt x="35952" y="119896"/>
                </a:lnTo>
                <a:lnTo>
                  <a:pt x="41749" y="115322"/>
                </a:lnTo>
                <a:lnTo>
                  <a:pt x="46882" y="111004"/>
                </a:lnTo>
                <a:lnTo>
                  <a:pt x="52845" y="105584"/>
                </a:lnTo>
                <a:lnTo>
                  <a:pt x="66244" y="92790"/>
                </a:lnTo>
                <a:lnTo>
                  <a:pt x="81999" y="77374"/>
                </a:lnTo>
                <a:lnTo>
                  <a:pt x="87686" y="73005"/>
                </a:lnTo>
                <a:lnTo>
                  <a:pt x="94018" y="68821"/>
                </a:lnTo>
                <a:lnTo>
                  <a:pt x="100779" y="64763"/>
                </a:lnTo>
                <a:lnTo>
                  <a:pt x="118451" y="53480"/>
                </a:lnTo>
                <a:lnTo>
                  <a:pt x="128498" y="46915"/>
                </a:lnTo>
                <a:lnTo>
                  <a:pt x="140275" y="39998"/>
                </a:lnTo>
                <a:lnTo>
                  <a:pt x="153207" y="32847"/>
                </a:lnTo>
                <a:lnTo>
                  <a:pt x="166908" y="25540"/>
                </a:lnTo>
                <a:lnTo>
                  <a:pt x="177312" y="20669"/>
                </a:lnTo>
                <a:lnTo>
                  <a:pt x="185518" y="17421"/>
                </a:lnTo>
                <a:lnTo>
                  <a:pt x="200563" y="13812"/>
                </a:lnTo>
                <a:lnTo>
                  <a:pt x="209909" y="12850"/>
                </a:lnTo>
                <a:lnTo>
                  <a:pt x="227913" y="10511"/>
                </a:lnTo>
                <a:lnTo>
                  <a:pt x="234492" y="8109"/>
                </a:lnTo>
                <a:lnTo>
                  <a:pt x="240149" y="5238"/>
                </a:lnTo>
                <a:lnTo>
                  <a:pt x="250269" y="3323"/>
                </a:lnTo>
                <a:lnTo>
                  <a:pt x="263366" y="2048"/>
                </a:lnTo>
                <a:lnTo>
                  <a:pt x="278448" y="1197"/>
                </a:lnTo>
                <a:lnTo>
                  <a:pt x="329071" y="252"/>
                </a:lnTo>
                <a:lnTo>
                  <a:pt x="360351" y="0"/>
                </a:lnTo>
                <a:lnTo>
                  <a:pt x="392634" y="1102"/>
                </a:lnTo>
                <a:lnTo>
                  <a:pt x="425586" y="3106"/>
                </a:lnTo>
                <a:lnTo>
                  <a:pt x="458984" y="5712"/>
                </a:lnTo>
                <a:lnTo>
                  <a:pt x="482520" y="8720"/>
                </a:lnTo>
                <a:lnTo>
                  <a:pt x="499480" y="11995"/>
                </a:lnTo>
                <a:lnTo>
                  <a:pt x="512057" y="15448"/>
                </a:lnTo>
                <a:lnTo>
                  <a:pt x="522982" y="17751"/>
                </a:lnTo>
                <a:lnTo>
                  <a:pt x="541893" y="20309"/>
                </a:lnTo>
                <a:lnTo>
                  <a:pt x="547952" y="22261"/>
                </a:lnTo>
                <a:lnTo>
                  <a:pt x="551992" y="24833"/>
                </a:lnTo>
                <a:lnTo>
                  <a:pt x="554685" y="27817"/>
                </a:lnTo>
                <a:lnTo>
                  <a:pt x="559020" y="29806"/>
                </a:lnTo>
                <a:lnTo>
                  <a:pt x="570610" y="32017"/>
                </a:lnTo>
                <a:lnTo>
                  <a:pt x="574717" y="33876"/>
                </a:lnTo>
                <a:lnTo>
                  <a:pt x="577455" y="36386"/>
                </a:lnTo>
                <a:lnTo>
                  <a:pt x="579280" y="39329"/>
                </a:lnTo>
                <a:lnTo>
                  <a:pt x="581767" y="41291"/>
                </a:lnTo>
                <a:lnTo>
                  <a:pt x="584695" y="42599"/>
                </a:lnTo>
                <a:lnTo>
                  <a:pt x="587917" y="43471"/>
                </a:lnTo>
                <a:lnTo>
                  <a:pt x="594883" y="47827"/>
                </a:lnTo>
                <a:lnTo>
                  <a:pt x="605791" y="566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8"/>
          <p:cNvSpPr/>
          <p:nvPr/>
        </p:nvSpPr>
        <p:spPr>
          <a:xfrm>
            <a:off x="4400550" y="580643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9"/>
          <p:cNvSpPr/>
          <p:nvPr/>
        </p:nvSpPr>
        <p:spPr>
          <a:xfrm>
            <a:off x="4400550" y="5669479"/>
            <a:ext cx="480060" cy="136961"/>
          </a:xfrm>
          <a:custGeom>
            <a:avLst/>
            <a:gdLst/>
            <a:ahLst/>
            <a:cxnLst/>
            <a:rect l="0" t="0" r="0" b="0"/>
            <a:pathLst>
              <a:path w="480060" h="136961">
                <a:moveTo>
                  <a:pt x="0" y="136960"/>
                </a:moveTo>
                <a:lnTo>
                  <a:pt x="12135" y="136960"/>
                </a:lnTo>
                <a:lnTo>
                  <a:pt x="16980" y="135690"/>
                </a:lnTo>
                <a:lnTo>
                  <a:pt x="21480" y="133574"/>
                </a:lnTo>
                <a:lnTo>
                  <a:pt x="31759" y="127119"/>
                </a:lnTo>
                <a:lnTo>
                  <a:pt x="36552" y="126237"/>
                </a:lnTo>
                <a:lnTo>
                  <a:pt x="39608" y="126001"/>
                </a:lnTo>
                <a:lnTo>
                  <a:pt x="42915" y="124574"/>
                </a:lnTo>
                <a:lnTo>
                  <a:pt x="46390" y="122353"/>
                </a:lnTo>
                <a:lnTo>
                  <a:pt x="49976" y="119602"/>
                </a:lnTo>
                <a:lnTo>
                  <a:pt x="53638" y="116498"/>
                </a:lnTo>
                <a:lnTo>
                  <a:pt x="57348" y="113159"/>
                </a:lnTo>
                <a:lnTo>
                  <a:pt x="61092" y="109663"/>
                </a:lnTo>
                <a:lnTo>
                  <a:pt x="75018" y="99712"/>
                </a:lnTo>
                <a:lnTo>
                  <a:pt x="120971" y="68336"/>
                </a:lnTo>
                <a:lnTo>
                  <a:pt x="140337" y="56921"/>
                </a:lnTo>
                <a:lnTo>
                  <a:pt x="155788" y="49311"/>
                </a:lnTo>
                <a:lnTo>
                  <a:pt x="168628" y="44237"/>
                </a:lnTo>
                <a:lnTo>
                  <a:pt x="179728" y="39585"/>
                </a:lnTo>
                <a:lnTo>
                  <a:pt x="198836" y="31029"/>
                </a:lnTo>
                <a:lnTo>
                  <a:pt x="223873" y="19073"/>
                </a:lnTo>
                <a:lnTo>
                  <a:pt x="247378" y="7486"/>
                </a:lnTo>
                <a:lnTo>
                  <a:pt x="255089" y="4924"/>
                </a:lnTo>
                <a:lnTo>
                  <a:pt x="262769" y="3216"/>
                </a:lnTo>
                <a:lnTo>
                  <a:pt x="270429" y="2078"/>
                </a:lnTo>
                <a:lnTo>
                  <a:pt x="278076" y="1319"/>
                </a:lnTo>
                <a:lnTo>
                  <a:pt x="285714" y="813"/>
                </a:lnTo>
                <a:lnTo>
                  <a:pt x="293346" y="475"/>
                </a:lnTo>
                <a:lnTo>
                  <a:pt x="308599" y="100"/>
                </a:lnTo>
                <a:lnTo>
                  <a:pt x="316222" y="0"/>
                </a:lnTo>
                <a:lnTo>
                  <a:pt x="325115" y="1204"/>
                </a:lnTo>
                <a:lnTo>
                  <a:pt x="334853" y="3276"/>
                </a:lnTo>
                <a:lnTo>
                  <a:pt x="345155" y="5928"/>
                </a:lnTo>
                <a:lnTo>
                  <a:pt x="359989" y="8874"/>
                </a:lnTo>
                <a:lnTo>
                  <a:pt x="372085" y="11453"/>
                </a:lnTo>
                <a:lnTo>
                  <a:pt x="378866" y="13919"/>
                </a:lnTo>
                <a:lnTo>
                  <a:pt x="385927" y="16833"/>
                </a:lnTo>
                <a:lnTo>
                  <a:pt x="391905" y="20045"/>
                </a:lnTo>
                <a:lnTo>
                  <a:pt x="397159" y="23457"/>
                </a:lnTo>
                <a:lnTo>
                  <a:pt x="401933" y="27002"/>
                </a:lnTo>
                <a:lnTo>
                  <a:pt x="410624" y="30940"/>
                </a:lnTo>
                <a:lnTo>
                  <a:pt x="414719" y="31990"/>
                </a:lnTo>
                <a:lnTo>
                  <a:pt x="418719" y="33960"/>
                </a:lnTo>
                <a:lnTo>
                  <a:pt x="422656" y="36544"/>
                </a:lnTo>
                <a:lnTo>
                  <a:pt x="426551" y="39536"/>
                </a:lnTo>
                <a:lnTo>
                  <a:pt x="430417" y="42801"/>
                </a:lnTo>
                <a:lnTo>
                  <a:pt x="434264" y="46247"/>
                </a:lnTo>
                <a:lnTo>
                  <a:pt x="438100" y="49815"/>
                </a:lnTo>
                <a:lnTo>
                  <a:pt x="441926" y="54733"/>
                </a:lnTo>
                <a:lnTo>
                  <a:pt x="445747" y="60553"/>
                </a:lnTo>
                <a:lnTo>
                  <a:pt x="449565" y="66972"/>
                </a:lnTo>
                <a:lnTo>
                  <a:pt x="460580" y="84264"/>
                </a:lnTo>
                <a:lnTo>
                  <a:pt x="467073" y="94210"/>
                </a:lnTo>
                <a:lnTo>
                  <a:pt x="471402" y="102110"/>
                </a:lnTo>
                <a:lnTo>
                  <a:pt x="474288" y="108647"/>
                </a:lnTo>
                <a:lnTo>
                  <a:pt x="480059" y="1255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0"/>
          <p:cNvSpPr/>
          <p:nvPr/>
        </p:nvSpPr>
        <p:spPr>
          <a:xfrm>
            <a:off x="4663453" y="5223509"/>
            <a:ext cx="159347" cy="239887"/>
          </a:xfrm>
          <a:custGeom>
            <a:avLst/>
            <a:gdLst/>
            <a:ahLst/>
            <a:cxnLst/>
            <a:rect l="0" t="0" r="0" b="0"/>
            <a:pathLst>
              <a:path w="159347" h="239887">
                <a:moveTo>
                  <a:pt x="11417" y="0"/>
                </a:moveTo>
                <a:lnTo>
                  <a:pt x="17484" y="12136"/>
                </a:lnTo>
                <a:lnTo>
                  <a:pt x="19272" y="16981"/>
                </a:lnTo>
                <a:lnTo>
                  <a:pt x="20463" y="21481"/>
                </a:lnTo>
                <a:lnTo>
                  <a:pt x="21257" y="25751"/>
                </a:lnTo>
                <a:lnTo>
                  <a:pt x="21788" y="33677"/>
                </a:lnTo>
                <a:lnTo>
                  <a:pt x="22140" y="44041"/>
                </a:lnTo>
                <a:lnTo>
                  <a:pt x="22376" y="56031"/>
                </a:lnTo>
                <a:lnTo>
                  <a:pt x="21263" y="72914"/>
                </a:lnTo>
                <a:lnTo>
                  <a:pt x="19251" y="93059"/>
                </a:lnTo>
                <a:lnTo>
                  <a:pt x="16639" y="115380"/>
                </a:lnTo>
                <a:lnTo>
                  <a:pt x="14899" y="132800"/>
                </a:lnTo>
                <a:lnTo>
                  <a:pt x="13738" y="146953"/>
                </a:lnTo>
                <a:lnTo>
                  <a:pt x="12964" y="158929"/>
                </a:lnTo>
                <a:lnTo>
                  <a:pt x="11178" y="169453"/>
                </a:lnTo>
                <a:lnTo>
                  <a:pt x="8718" y="179009"/>
                </a:lnTo>
                <a:lnTo>
                  <a:pt x="5808" y="187919"/>
                </a:lnTo>
                <a:lnTo>
                  <a:pt x="3867" y="195130"/>
                </a:lnTo>
                <a:lnTo>
                  <a:pt x="2574" y="201207"/>
                </a:lnTo>
                <a:lnTo>
                  <a:pt x="138" y="216236"/>
                </a:lnTo>
                <a:lnTo>
                  <a:pt x="16" y="209131"/>
                </a:lnTo>
                <a:lnTo>
                  <a:pt x="0" y="207247"/>
                </a:lnTo>
                <a:lnTo>
                  <a:pt x="1265" y="204205"/>
                </a:lnTo>
                <a:lnTo>
                  <a:pt x="6058" y="194051"/>
                </a:lnTo>
                <a:lnTo>
                  <a:pt x="7844" y="189057"/>
                </a:lnTo>
                <a:lnTo>
                  <a:pt x="9035" y="184458"/>
                </a:lnTo>
                <a:lnTo>
                  <a:pt x="9829" y="180123"/>
                </a:lnTo>
                <a:lnTo>
                  <a:pt x="12898" y="174692"/>
                </a:lnTo>
                <a:lnTo>
                  <a:pt x="17484" y="168532"/>
                </a:lnTo>
                <a:lnTo>
                  <a:pt x="23082" y="161884"/>
                </a:lnTo>
                <a:lnTo>
                  <a:pt x="29353" y="154913"/>
                </a:lnTo>
                <a:lnTo>
                  <a:pt x="43095" y="140394"/>
                </a:lnTo>
                <a:lnTo>
                  <a:pt x="47776" y="134236"/>
                </a:lnTo>
                <a:lnTo>
                  <a:pt x="50896" y="128861"/>
                </a:lnTo>
                <a:lnTo>
                  <a:pt x="52976" y="124007"/>
                </a:lnTo>
                <a:lnTo>
                  <a:pt x="55633" y="120772"/>
                </a:lnTo>
                <a:lnTo>
                  <a:pt x="58674" y="118614"/>
                </a:lnTo>
                <a:lnTo>
                  <a:pt x="61971" y="117177"/>
                </a:lnTo>
                <a:lnTo>
                  <a:pt x="65440" y="114948"/>
                </a:lnTo>
                <a:lnTo>
                  <a:pt x="69022" y="112192"/>
                </a:lnTo>
                <a:lnTo>
                  <a:pt x="72680" y="109085"/>
                </a:lnTo>
                <a:lnTo>
                  <a:pt x="76389" y="107013"/>
                </a:lnTo>
                <a:lnTo>
                  <a:pt x="80131" y="105632"/>
                </a:lnTo>
                <a:lnTo>
                  <a:pt x="83897" y="104712"/>
                </a:lnTo>
                <a:lnTo>
                  <a:pt x="87676" y="104098"/>
                </a:lnTo>
                <a:lnTo>
                  <a:pt x="91467" y="103689"/>
                </a:lnTo>
                <a:lnTo>
                  <a:pt x="95263" y="103416"/>
                </a:lnTo>
                <a:lnTo>
                  <a:pt x="100334" y="103234"/>
                </a:lnTo>
                <a:lnTo>
                  <a:pt x="112742" y="103032"/>
                </a:lnTo>
                <a:lnTo>
                  <a:pt x="117067" y="104248"/>
                </a:lnTo>
                <a:lnTo>
                  <a:pt x="119950" y="106329"/>
                </a:lnTo>
                <a:lnTo>
                  <a:pt x="121872" y="108986"/>
                </a:lnTo>
                <a:lnTo>
                  <a:pt x="124424" y="110758"/>
                </a:lnTo>
                <a:lnTo>
                  <a:pt x="127395" y="111938"/>
                </a:lnTo>
                <a:lnTo>
                  <a:pt x="130645" y="112726"/>
                </a:lnTo>
                <a:lnTo>
                  <a:pt x="134082" y="114520"/>
                </a:lnTo>
                <a:lnTo>
                  <a:pt x="137644" y="116987"/>
                </a:lnTo>
                <a:lnTo>
                  <a:pt x="141288" y="119902"/>
                </a:lnTo>
                <a:lnTo>
                  <a:pt x="144987" y="124385"/>
                </a:lnTo>
                <a:lnTo>
                  <a:pt x="148724" y="129913"/>
                </a:lnTo>
                <a:lnTo>
                  <a:pt x="152485" y="136139"/>
                </a:lnTo>
                <a:lnTo>
                  <a:pt x="154992" y="141559"/>
                </a:lnTo>
                <a:lnTo>
                  <a:pt x="156664" y="146443"/>
                </a:lnTo>
                <a:lnTo>
                  <a:pt x="157778" y="150969"/>
                </a:lnTo>
                <a:lnTo>
                  <a:pt x="158521" y="155256"/>
                </a:lnTo>
                <a:lnTo>
                  <a:pt x="159016" y="159384"/>
                </a:lnTo>
                <a:lnTo>
                  <a:pt x="159346" y="163406"/>
                </a:lnTo>
                <a:lnTo>
                  <a:pt x="158296" y="167358"/>
                </a:lnTo>
                <a:lnTo>
                  <a:pt x="156326" y="171262"/>
                </a:lnTo>
                <a:lnTo>
                  <a:pt x="153743" y="175135"/>
                </a:lnTo>
                <a:lnTo>
                  <a:pt x="150751" y="178987"/>
                </a:lnTo>
                <a:lnTo>
                  <a:pt x="147486" y="182824"/>
                </a:lnTo>
                <a:lnTo>
                  <a:pt x="144039" y="186653"/>
                </a:lnTo>
                <a:lnTo>
                  <a:pt x="136824" y="194294"/>
                </a:lnTo>
                <a:lnTo>
                  <a:pt x="133121" y="198109"/>
                </a:lnTo>
                <a:lnTo>
                  <a:pt x="129383" y="200653"/>
                </a:lnTo>
                <a:lnTo>
                  <a:pt x="125621" y="202349"/>
                </a:lnTo>
                <a:lnTo>
                  <a:pt x="121842" y="203479"/>
                </a:lnTo>
                <a:lnTo>
                  <a:pt x="118054" y="205503"/>
                </a:lnTo>
                <a:lnTo>
                  <a:pt x="114258" y="208122"/>
                </a:lnTo>
                <a:lnTo>
                  <a:pt x="110458" y="211138"/>
                </a:lnTo>
                <a:lnTo>
                  <a:pt x="104114" y="215689"/>
                </a:lnTo>
                <a:lnTo>
                  <a:pt x="86905" y="227518"/>
                </a:lnTo>
                <a:lnTo>
                  <a:pt x="79522" y="231689"/>
                </a:lnTo>
                <a:lnTo>
                  <a:pt x="73331" y="234469"/>
                </a:lnTo>
                <a:lnTo>
                  <a:pt x="67933" y="236324"/>
                </a:lnTo>
                <a:lnTo>
                  <a:pt x="63064" y="237559"/>
                </a:lnTo>
                <a:lnTo>
                  <a:pt x="58548" y="238383"/>
                </a:lnTo>
                <a:lnTo>
                  <a:pt x="54268" y="238932"/>
                </a:lnTo>
                <a:lnTo>
                  <a:pt x="50144" y="239298"/>
                </a:lnTo>
                <a:lnTo>
                  <a:pt x="46125" y="239542"/>
                </a:lnTo>
                <a:lnTo>
                  <a:pt x="42176" y="239705"/>
                </a:lnTo>
                <a:lnTo>
                  <a:pt x="31014" y="239886"/>
                </a:lnTo>
                <a:lnTo>
                  <a:pt x="11417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1"/>
          <p:cNvSpPr/>
          <p:nvPr/>
        </p:nvSpPr>
        <p:spPr>
          <a:xfrm>
            <a:off x="5063490" y="5491245"/>
            <a:ext cx="217164" cy="566656"/>
          </a:xfrm>
          <a:custGeom>
            <a:avLst/>
            <a:gdLst/>
            <a:ahLst/>
            <a:cxnLst/>
            <a:rect l="0" t="0" r="0" b="0"/>
            <a:pathLst>
              <a:path w="217164" h="566656">
                <a:moveTo>
                  <a:pt x="0" y="6584"/>
                </a:moveTo>
                <a:lnTo>
                  <a:pt x="12135" y="517"/>
                </a:lnTo>
                <a:lnTo>
                  <a:pt x="18250" y="0"/>
                </a:lnTo>
                <a:lnTo>
                  <a:pt x="24867" y="924"/>
                </a:lnTo>
                <a:lnTo>
                  <a:pt x="31817" y="2811"/>
                </a:lnTo>
                <a:lnTo>
                  <a:pt x="38991" y="4069"/>
                </a:lnTo>
                <a:lnTo>
                  <a:pt x="46314" y="4908"/>
                </a:lnTo>
                <a:lnTo>
                  <a:pt x="53736" y="5466"/>
                </a:lnTo>
                <a:lnTo>
                  <a:pt x="59954" y="7109"/>
                </a:lnTo>
                <a:lnTo>
                  <a:pt x="65369" y="9474"/>
                </a:lnTo>
                <a:lnTo>
                  <a:pt x="70249" y="12321"/>
                </a:lnTo>
                <a:lnTo>
                  <a:pt x="74773" y="14219"/>
                </a:lnTo>
                <a:lnTo>
                  <a:pt x="79058" y="15484"/>
                </a:lnTo>
                <a:lnTo>
                  <a:pt x="83185" y="16327"/>
                </a:lnTo>
                <a:lnTo>
                  <a:pt x="89747" y="19429"/>
                </a:lnTo>
                <a:lnTo>
                  <a:pt x="97931" y="24038"/>
                </a:lnTo>
                <a:lnTo>
                  <a:pt x="107197" y="29650"/>
                </a:lnTo>
                <a:lnTo>
                  <a:pt x="114645" y="34662"/>
                </a:lnTo>
                <a:lnTo>
                  <a:pt x="120879" y="39273"/>
                </a:lnTo>
                <a:lnTo>
                  <a:pt x="126306" y="43616"/>
                </a:lnTo>
                <a:lnTo>
                  <a:pt x="131194" y="47783"/>
                </a:lnTo>
                <a:lnTo>
                  <a:pt x="135723" y="51830"/>
                </a:lnTo>
                <a:lnTo>
                  <a:pt x="140011" y="55798"/>
                </a:lnTo>
                <a:lnTo>
                  <a:pt x="145411" y="62254"/>
                </a:lnTo>
                <a:lnTo>
                  <a:pt x="151550" y="70367"/>
                </a:lnTo>
                <a:lnTo>
                  <a:pt x="158184" y="79586"/>
                </a:lnTo>
                <a:lnTo>
                  <a:pt x="163876" y="90812"/>
                </a:lnTo>
                <a:lnTo>
                  <a:pt x="168940" y="103376"/>
                </a:lnTo>
                <a:lnTo>
                  <a:pt x="207814" y="218632"/>
                </a:lnTo>
                <a:lnTo>
                  <a:pt x="210933" y="230500"/>
                </a:lnTo>
                <a:lnTo>
                  <a:pt x="213011" y="240952"/>
                </a:lnTo>
                <a:lnTo>
                  <a:pt x="214397" y="250459"/>
                </a:lnTo>
                <a:lnTo>
                  <a:pt x="215938" y="267796"/>
                </a:lnTo>
                <a:lnTo>
                  <a:pt x="216622" y="283969"/>
                </a:lnTo>
                <a:lnTo>
                  <a:pt x="217007" y="307353"/>
                </a:lnTo>
                <a:lnTo>
                  <a:pt x="217163" y="368526"/>
                </a:lnTo>
                <a:lnTo>
                  <a:pt x="215895" y="381229"/>
                </a:lnTo>
                <a:lnTo>
                  <a:pt x="213780" y="397318"/>
                </a:lnTo>
                <a:lnTo>
                  <a:pt x="211100" y="415663"/>
                </a:lnTo>
                <a:lnTo>
                  <a:pt x="208043" y="430433"/>
                </a:lnTo>
                <a:lnTo>
                  <a:pt x="204735" y="442821"/>
                </a:lnTo>
                <a:lnTo>
                  <a:pt x="201260" y="453618"/>
                </a:lnTo>
                <a:lnTo>
                  <a:pt x="198943" y="463357"/>
                </a:lnTo>
                <a:lnTo>
                  <a:pt x="196369" y="480951"/>
                </a:lnTo>
                <a:lnTo>
                  <a:pt x="194413" y="490469"/>
                </a:lnTo>
                <a:lnTo>
                  <a:pt x="191838" y="500624"/>
                </a:lnTo>
                <a:lnTo>
                  <a:pt x="171450" y="5666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2"/>
          <p:cNvSpPr/>
          <p:nvPr/>
        </p:nvSpPr>
        <p:spPr>
          <a:xfrm>
            <a:off x="5074920" y="5532119"/>
            <a:ext cx="79955" cy="480061"/>
          </a:xfrm>
          <a:custGeom>
            <a:avLst/>
            <a:gdLst/>
            <a:ahLst/>
            <a:cxnLst/>
            <a:rect l="0" t="0" r="0" b="0"/>
            <a:pathLst>
              <a:path w="79955" h="480061">
                <a:moveTo>
                  <a:pt x="0" y="0"/>
                </a:moveTo>
                <a:lnTo>
                  <a:pt x="18203" y="12136"/>
                </a:lnTo>
                <a:lnTo>
                  <a:pt x="23565" y="16981"/>
                </a:lnTo>
                <a:lnTo>
                  <a:pt x="27140" y="21481"/>
                </a:lnTo>
                <a:lnTo>
                  <a:pt x="29523" y="25751"/>
                </a:lnTo>
                <a:lnTo>
                  <a:pt x="35558" y="37268"/>
                </a:lnTo>
                <a:lnTo>
                  <a:pt x="38945" y="43896"/>
                </a:lnTo>
                <a:lnTo>
                  <a:pt x="42473" y="49584"/>
                </a:lnTo>
                <a:lnTo>
                  <a:pt x="46095" y="54646"/>
                </a:lnTo>
                <a:lnTo>
                  <a:pt x="49780" y="59291"/>
                </a:lnTo>
                <a:lnTo>
                  <a:pt x="52236" y="64928"/>
                </a:lnTo>
                <a:lnTo>
                  <a:pt x="53874" y="71225"/>
                </a:lnTo>
                <a:lnTo>
                  <a:pt x="54966" y="77964"/>
                </a:lnTo>
                <a:lnTo>
                  <a:pt x="56964" y="86266"/>
                </a:lnTo>
                <a:lnTo>
                  <a:pt x="59566" y="95611"/>
                </a:lnTo>
                <a:lnTo>
                  <a:pt x="62571" y="105650"/>
                </a:lnTo>
                <a:lnTo>
                  <a:pt x="65843" y="123774"/>
                </a:lnTo>
                <a:lnTo>
                  <a:pt x="69296" y="147286"/>
                </a:lnTo>
                <a:lnTo>
                  <a:pt x="72867" y="174391"/>
                </a:lnTo>
                <a:lnTo>
                  <a:pt x="75248" y="197541"/>
                </a:lnTo>
                <a:lnTo>
                  <a:pt x="76835" y="218054"/>
                </a:lnTo>
                <a:lnTo>
                  <a:pt x="78599" y="251853"/>
                </a:lnTo>
                <a:lnTo>
                  <a:pt x="79383" y="275342"/>
                </a:lnTo>
                <a:lnTo>
                  <a:pt x="79823" y="302846"/>
                </a:lnTo>
                <a:lnTo>
                  <a:pt x="79954" y="333149"/>
                </a:lnTo>
                <a:lnTo>
                  <a:pt x="78703" y="350369"/>
                </a:lnTo>
                <a:lnTo>
                  <a:pt x="73925" y="396597"/>
                </a:lnTo>
                <a:lnTo>
                  <a:pt x="70874" y="414257"/>
                </a:lnTo>
                <a:lnTo>
                  <a:pt x="67569" y="427302"/>
                </a:lnTo>
                <a:lnTo>
                  <a:pt x="64096" y="437268"/>
                </a:lnTo>
                <a:lnTo>
                  <a:pt x="61780" y="445182"/>
                </a:lnTo>
                <a:lnTo>
                  <a:pt x="60237" y="451728"/>
                </a:lnTo>
                <a:lnTo>
                  <a:pt x="45720" y="4800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3"/>
          <p:cNvSpPr/>
          <p:nvPr/>
        </p:nvSpPr>
        <p:spPr>
          <a:xfrm>
            <a:off x="4994909" y="5589269"/>
            <a:ext cx="86152" cy="468632"/>
          </a:xfrm>
          <a:custGeom>
            <a:avLst/>
            <a:gdLst/>
            <a:ahLst/>
            <a:cxnLst/>
            <a:rect l="0" t="0" r="0" b="0"/>
            <a:pathLst>
              <a:path w="86152" h="468632">
                <a:moveTo>
                  <a:pt x="0" y="0"/>
                </a:moveTo>
                <a:lnTo>
                  <a:pt x="12136" y="6068"/>
                </a:lnTo>
                <a:lnTo>
                  <a:pt x="15711" y="9125"/>
                </a:lnTo>
                <a:lnTo>
                  <a:pt x="18094" y="12434"/>
                </a:lnTo>
                <a:lnTo>
                  <a:pt x="19683" y="15909"/>
                </a:lnTo>
                <a:lnTo>
                  <a:pt x="22012" y="19496"/>
                </a:lnTo>
                <a:lnTo>
                  <a:pt x="24835" y="23158"/>
                </a:lnTo>
                <a:lnTo>
                  <a:pt x="27987" y="26868"/>
                </a:lnTo>
                <a:lnTo>
                  <a:pt x="31358" y="30612"/>
                </a:lnTo>
                <a:lnTo>
                  <a:pt x="38491" y="38159"/>
                </a:lnTo>
                <a:lnTo>
                  <a:pt x="42171" y="43220"/>
                </a:lnTo>
                <a:lnTo>
                  <a:pt x="45894" y="49133"/>
                </a:lnTo>
                <a:lnTo>
                  <a:pt x="49646" y="55615"/>
                </a:lnTo>
                <a:lnTo>
                  <a:pt x="53418" y="61207"/>
                </a:lnTo>
                <a:lnTo>
                  <a:pt x="57202" y="66205"/>
                </a:lnTo>
                <a:lnTo>
                  <a:pt x="60995" y="70806"/>
                </a:lnTo>
                <a:lnTo>
                  <a:pt x="64793" y="76415"/>
                </a:lnTo>
                <a:lnTo>
                  <a:pt x="68596" y="82693"/>
                </a:lnTo>
                <a:lnTo>
                  <a:pt x="72401" y="89419"/>
                </a:lnTo>
                <a:lnTo>
                  <a:pt x="74937" y="100253"/>
                </a:lnTo>
                <a:lnTo>
                  <a:pt x="76628" y="113825"/>
                </a:lnTo>
                <a:lnTo>
                  <a:pt x="77756" y="129224"/>
                </a:lnTo>
                <a:lnTo>
                  <a:pt x="79778" y="145839"/>
                </a:lnTo>
                <a:lnTo>
                  <a:pt x="82395" y="163267"/>
                </a:lnTo>
                <a:lnTo>
                  <a:pt x="85410" y="181234"/>
                </a:lnTo>
                <a:lnTo>
                  <a:pt x="86151" y="195753"/>
                </a:lnTo>
                <a:lnTo>
                  <a:pt x="85374" y="207972"/>
                </a:lnTo>
                <a:lnTo>
                  <a:pt x="83586" y="218659"/>
                </a:lnTo>
                <a:lnTo>
                  <a:pt x="64415" y="359358"/>
                </a:lnTo>
                <a:lnTo>
                  <a:pt x="60724" y="380542"/>
                </a:lnTo>
                <a:lnTo>
                  <a:pt x="56993" y="398475"/>
                </a:lnTo>
                <a:lnTo>
                  <a:pt x="53235" y="414240"/>
                </a:lnTo>
                <a:lnTo>
                  <a:pt x="49461" y="426020"/>
                </a:lnTo>
                <a:lnTo>
                  <a:pt x="45674" y="435144"/>
                </a:lnTo>
                <a:lnTo>
                  <a:pt x="41879" y="442496"/>
                </a:lnTo>
                <a:lnTo>
                  <a:pt x="39350" y="448668"/>
                </a:lnTo>
                <a:lnTo>
                  <a:pt x="37663" y="454052"/>
                </a:lnTo>
                <a:lnTo>
                  <a:pt x="34291" y="4686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4"/>
          <p:cNvSpPr/>
          <p:nvPr/>
        </p:nvSpPr>
        <p:spPr>
          <a:xfrm>
            <a:off x="5497829" y="566927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5"/>
          <p:cNvSpPr/>
          <p:nvPr/>
        </p:nvSpPr>
        <p:spPr>
          <a:xfrm>
            <a:off x="5384200" y="5646419"/>
            <a:ext cx="147921" cy="194222"/>
          </a:xfrm>
          <a:custGeom>
            <a:avLst/>
            <a:gdLst/>
            <a:ahLst/>
            <a:cxnLst/>
            <a:rect l="0" t="0" r="0" b="0"/>
            <a:pathLst>
              <a:path w="147921" h="194222">
                <a:moveTo>
                  <a:pt x="113629" y="0"/>
                </a:moveTo>
                <a:lnTo>
                  <a:pt x="101494" y="0"/>
                </a:lnTo>
                <a:lnTo>
                  <a:pt x="96649" y="1270"/>
                </a:lnTo>
                <a:lnTo>
                  <a:pt x="92149" y="3387"/>
                </a:lnTo>
                <a:lnTo>
                  <a:pt x="87879" y="6068"/>
                </a:lnTo>
                <a:lnTo>
                  <a:pt x="82493" y="11665"/>
                </a:lnTo>
                <a:lnTo>
                  <a:pt x="76362" y="19207"/>
                </a:lnTo>
                <a:lnTo>
                  <a:pt x="69734" y="28045"/>
                </a:lnTo>
                <a:lnTo>
                  <a:pt x="64046" y="36477"/>
                </a:lnTo>
                <a:lnTo>
                  <a:pt x="58984" y="44638"/>
                </a:lnTo>
                <a:lnTo>
                  <a:pt x="54339" y="52619"/>
                </a:lnTo>
                <a:lnTo>
                  <a:pt x="49973" y="61750"/>
                </a:lnTo>
                <a:lnTo>
                  <a:pt x="45792" y="71647"/>
                </a:lnTo>
                <a:lnTo>
                  <a:pt x="41734" y="82054"/>
                </a:lnTo>
                <a:lnTo>
                  <a:pt x="37760" y="90263"/>
                </a:lnTo>
                <a:lnTo>
                  <a:pt x="33840" y="97006"/>
                </a:lnTo>
                <a:lnTo>
                  <a:pt x="29956" y="102770"/>
                </a:lnTo>
                <a:lnTo>
                  <a:pt x="26097" y="107884"/>
                </a:lnTo>
                <a:lnTo>
                  <a:pt x="22255" y="112563"/>
                </a:lnTo>
                <a:lnTo>
                  <a:pt x="18423" y="116952"/>
                </a:lnTo>
                <a:lnTo>
                  <a:pt x="14599" y="123688"/>
                </a:lnTo>
                <a:lnTo>
                  <a:pt x="10779" y="131989"/>
                </a:lnTo>
                <a:lnTo>
                  <a:pt x="6962" y="141333"/>
                </a:lnTo>
                <a:lnTo>
                  <a:pt x="4418" y="148832"/>
                </a:lnTo>
                <a:lnTo>
                  <a:pt x="2722" y="155102"/>
                </a:lnTo>
                <a:lnTo>
                  <a:pt x="0" y="168221"/>
                </a:lnTo>
                <a:lnTo>
                  <a:pt x="1046" y="171837"/>
                </a:lnTo>
                <a:lnTo>
                  <a:pt x="3014" y="176789"/>
                </a:lnTo>
                <a:lnTo>
                  <a:pt x="9230" y="190849"/>
                </a:lnTo>
                <a:lnTo>
                  <a:pt x="11010" y="192003"/>
                </a:lnTo>
                <a:lnTo>
                  <a:pt x="13466" y="192772"/>
                </a:lnTo>
                <a:lnTo>
                  <a:pt x="16374" y="193285"/>
                </a:lnTo>
                <a:lnTo>
                  <a:pt x="20853" y="193627"/>
                </a:lnTo>
                <a:lnTo>
                  <a:pt x="26379" y="193855"/>
                </a:lnTo>
                <a:lnTo>
                  <a:pt x="41361" y="194221"/>
                </a:lnTo>
                <a:lnTo>
                  <a:pt x="45131" y="192980"/>
                </a:lnTo>
                <a:lnTo>
                  <a:pt x="50184" y="190883"/>
                </a:lnTo>
                <a:lnTo>
                  <a:pt x="56092" y="188216"/>
                </a:lnTo>
                <a:lnTo>
                  <a:pt x="61301" y="186437"/>
                </a:lnTo>
                <a:lnTo>
                  <a:pt x="66044" y="185252"/>
                </a:lnTo>
                <a:lnTo>
                  <a:pt x="70476" y="184461"/>
                </a:lnTo>
                <a:lnTo>
                  <a:pt x="74700" y="182665"/>
                </a:lnTo>
                <a:lnTo>
                  <a:pt x="78787" y="180196"/>
                </a:lnTo>
                <a:lnTo>
                  <a:pt x="82781" y="177281"/>
                </a:lnTo>
                <a:lnTo>
                  <a:pt x="90524" y="174067"/>
                </a:lnTo>
                <a:lnTo>
                  <a:pt x="100766" y="170655"/>
                </a:lnTo>
                <a:lnTo>
                  <a:pt x="147920" y="1600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6"/>
          <p:cNvSpPr/>
          <p:nvPr/>
        </p:nvSpPr>
        <p:spPr>
          <a:xfrm>
            <a:off x="6097183" y="4960783"/>
            <a:ext cx="269327" cy="251297"/>
          </a:xfrm>
          <a:custGeom>
            <a:avLst/>
            <a:gdLst/>
            <a:ahLst/>
            <a:cxnLst/>
            <a:rect l="0" t="0" r="0" b="0"/>
            <a:pathLst>
              <a:path w="269327" h="251297">
                <a:moveTo>
                  <a:pt x="200746" y="34126"/>
                </a:moveTo>
                <a:lnTo>
                  <a:pt x="194679" y="21991"/>
                </a:lnTo>
                <a:lnTo>
                  <a:pt x="191621" y="18416"/>
                </a:lnTo>
                <a:lnTo>
                  <a:pt x="188313" y="16033"/>
                </a:lnTo>
                <a:lnTo>
                  <a:pt x="181250" y="12115"/>
                </a:lnTo>
                <a:lnTo>
                  <a:pt x="173879" y="6140"/>
                </a:lnTo>
                <a:lnTo>
                  <a:pt x="168865" y="4039"/>
                </a:lnTo>
                <a:lnTo>
                  <a:pt x="162982" y="2638"/>
                </a:lnTo>
                <a:lnTo>
                  <a:pt x="147426" y="390"/>
                </a:lnTo>
                <a:lnTo>
                  <a:pt x="141912" y="82"/>
                </a:lnTo>
                <a:lnTo>
                  <a:pt x="138663" y="0"/>
                </a:lnTo>
                <a:lnTo>
                  <a:pt x="132687" y="1216"/>
                </a:lnTo>
                <a:lnTo>
                  <a:pt x="124894" y="3296"/>
                </a:lnTo>
                <a:lnTo>
                  <a:pt x="115888" y="5953"/>
                </a:lnTo>
                <a:lnTo>
                  <a:pt x="108614" y="7724"/>
                </a:lnTo>
                <a:lnTo>
                  <a:pt x="102495" y="8905"/>
                </a:lnTo>
                <a:lnTo>
                  <a:pt x="97145" y="9692"/>
                </a:lnTo>
                <a:lnTo>
                  <a:pt x="92309" y="11487"/>
                </a:lnTo>
                <a:lnTo>
                  <a:pt x="87815" y="13953"/>
                </a:lnTo>
                <a:lnTo>
                  <a:pt x="79434" y="20081"/>
                </a:lnTo>
                <a:lnTo>
                  <a:pt x="71477" y="27037"/>
                </a:lnTo>
                <a:lnTo>
                  <a:pt x="65037" y="31940"/>
                </a:lnTo>
                <a:lnTo>
                  <a:pt x="47721" y="44161"/>
                </a:lnTo>
                <a:lnTo>
                  <a:pt x="40309" y="50976"/>
                </a:lnTo>
                <a:lnTo>
                  <a:pt x="34098" y="58060"/>
                </a:lnTo>
                <a:lnTo>
                  <a:pt x="28688" y="65322"/>
                </a:lnTo>
                <a:lnTo>
                  <a:pt x="23811" y="71434"/>
                </a:lnTo>
                <a:lnTo>
                  <a:pt x="19290" y="76778"/>
                </a:lnTo>
                <a:lnTo>
                  <a:pt x="15005" y="81611"/>
                </a:lnTo>
                <a:lnTo>
                  <a:pt x="12149" y="86103"/>
                </a:lnTo>
                <a:lnTo>
                  <a:pt x="10245" y="90367"/>
                </a:lnTo>
                <a:lnTo>
                  <a:pt x="8975" y="94480"/>
                </a:lnTo>
                <a:lnTo>
                  <a:pt x="8129" y="99762"/>
                </a:lnTo>
                <a:lnTo>
                  <a:pt x="7565" y="105824"/>
                </a:lnTo>
                <a:lnTo>
                  <a:pt x="7189" y="112405"/>
                </a:lnTo>
                <a:lnTo>
                  <a:pt x="5668" y="121872"/>
                </a:lnTo>
                <a:lnTo>
                  <a:pt x="3384" y="133263"/>
                </a:lnTo>
                <a:lnTo>
                  <a:pt x="592" y="145938"/>
                </a:lnTo>
                <a:lnTo>
                  <a:pt x="0" y="156927"/>
                </a:lnTo>
                <a:lnTo>
                  <a:pt x="876" y="166793"/>
                </a:lnTo>
                <a:lnTo>
                  <a:pt x="2729" y="175911"/>
                </a:lnTo>
                <a:lnTo>
                  <a:pt x="3965" y="184530"/>
                </a:lnTo>
                <a:lnTo>
                  <a:pt x="4789" y="192815"/>
                </a:lnTo>
                <a:lnTo>
                  <a:pt x="5338" y="200879"/>
                </a:lnTo>
                <a:lnTo>
                  <a:pt x="8244" y="207525"/>
                </a:lnTo>
                <a:lnTo>
                  <a:pt x="12721" y="213225"/>
                </a:lnTo>
                <a:lnTo>
                  <a:pt x="18247" y="218296"/>
                </a:lnTo>
                <a:lnTo>
                  <a:pt x="21929" y="222946"/>
                </a:lnTo>
                <a:lnTo>
                  <a:pt x="24385" y="227316"/>
                </a:lnTo>
                <a:lnTo>
                  <a:pt x="26023" y="231500"/>
                </a:lnTo>
                <a:lnTo>
                  <a:pt x="28384" y="235559"/>
                </a:lnTo>
                <a:lnTo>
                  <a:pt x="31228" y="239535"/>
                </a:lnTo>
                <a:lnTo>
                  <a:pt x="34394" y="243455"/>
                </a:lnTo>
                <a:lnTo>
                  <a:pt x="39045" y="246069"/>
                </a:lnTo>
                <a:lnTo>
                  <a:pt x="44685" y="247811"/>
                </a:lnTo>
                <a:lnTo>
                  <a:pt x="50986" y="248973"/>
                </a:lnTo>
                <a:lnTo>
                  <a:pt x="57726" y="249748"/>
                </a:lnTo>
                <a:lnTo>
                  <a:pt x="64760" y="250264"/>
                </a:lnTo>
                <a:lnTo>
                  <a:pt x="71989" y="250608"/>
                </a:lnTo>
                <a:lnTo>
                  <a:pt x="78078" y="249567"/>
                </a:lnTo>
                <a:lnTo>
                  <a:pt x="83407" y="247604"/>
                </a:lnTo>
                <a:lnTo>
                  <a:pt x="88230" y="245025"/>
                </a:lnTo>
                <a:lnTo>
                  <a:pt x="93986" y="240765"/>
                </a:lnTo>
                <a:lnTo>
                  <a:pt x="100363" y="235385"/>
                </a:lnTo>
                <a:lnTo>
                  <a:pt x="112951" y="223905"/>
                </a:lnTo>
                <a:lnTo>
                  <a:pt x="122780" y="214569"/>
                </a:lnTo>
                <a:lnTo>
                  <a:pt x="125909" y="209032"/>
                </a:lnTo>
                <a:lnTo>
                  <a:pt x="127995" y="202800"/>
                </a:lnTo>
                <a:lnTo>
                  <a:pt x="129386" y="196105"/>
                </a:lnTo>
                <a:lnTo>
                  <a:pt x="134123" y="182752"/>
                </a:lnTo>
                <a:lnTo>
                  <a:pt x="149546" y="144209"/>
                </a:lnTo>
                <a:lnTo>
                  <a:pt x="162327" y="114379"/>
                </a:lnTo>
                <a:lnTo>
                  <a:pt x="167513" y="102868"/>
                </a:lnTo>
                <a:lnTo>
                  <a:pt x="172241" y="90114"/>
                </a:lnTo>
                <a:lnTo>
                  <a:pt x="176663" y="76532"/>
                </a:lnTo>
                <a:lnTo>
                  <a:pt x="180881" y="62396"/>
                </a:lnTo>
                <a:lnTo>
                  <a:pt x="183693" y="51703"/>
                </a:lnTo>
                <a:lnTo>
                  <a:pt x="185568" y="43304"/>
                </a:lnTo>
                <a:lnTo>
                  <a:pt x="186817" y="36435"/>
                </a:lnTo>
                <a:lnTo>
                  <a:pt x="188920" y="30585"/>
                </a:lnTo>
                <a:lnTo>
                  <a:pt x="191592" y="25416"/>
                </a:lnTo>
                <a:lnTo>
                  <a:pt x="198938" y="14061"/>
                </a:lnTo>
                <a:lnTo>
                  <a:pt x="199541" y="14400"/>
                </a:lnTo>
                <a:lnTo>
                  <a:pt x="200211" y="18163"/>
                </a:lnTo>
                <a:lnTo>
                  <a:pt x="200389" y="22214"/>
                </a:lnTo>
                <a:lnTo>
                  <a:pt x="200640" y="38781"/>
                </a:lnTo>
                <a:lnTo>
                  <a:pt x="200700" y="48048"/>
                </a:lnTo>
                <a:lnTo>
                  <a:pt x="208593" y="145438"/>
                </a:lnTo>
                <a:lnTo>
                  <a:pt x="210584" y="182658"/>
                </a:lnTo>
                <a:lnTo>
                  <a:pt x="212384" y="195378"/>
                </a:lnTo>
                <a:lnTo>
                  <a:pt x="214855" y="205128"/>
                </a:lnTo>
                <a:lnTo>
                  <a:pt x="217772" y="212897"/>
                </a:lnTo>
                <a:lnTo>
                  <a:pt x="220987" y="219347"/>
                </a:lnTo>
                <a:lnTo>
                  <a:pt x="224400" y="224917"/>
                </a:lnTo>
                <a:lnTo>
                  <a:pt x="227946" y="229900"/>
                </a:lnTo>
                <a:lnTo>
                  <a:pt x="230309" y="234492"/>
                </a:lnTo>
                <a:lnTo>
                  <a:pt x="231885" y="238824"/>
                </a:lnTo>
                <a:lnTo>
                  <a:pt x="232936" y="242981"/>
                </a:lnTo>
                <a:lnTo>
                  <a:pt x="236176" y="245753"/>
                </a:lnTo>
                <a:lnTo>
                  <a:pt x="240876" y="247601"/>
                </a:lnTo>
                <a:lnTo>
                  <a:pt x="246549" y="248833"/>
                </a:lnTo>
                <a:lnTo>
                  <a:pt x="251602" y="249654"/>
                </a:lnTo>
                <a:lnTo>
                  <a:pt x="256240" y="250202"/>
                </a:lnTo>
                <a:lnTo>
                  <a:pt x="269326" y="2512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7"/>
          <p:cNvSpPr/>
          <p:nvPr/>
        </p:nvSpPr>
        <p:spPr>
          <a:xfrm>
            <a:off x="6435089" y="5000068"/>
            <a:ext cx="228602" cy="17702"/>
          </a:xfrm>
          <a:custGeom>
            <a:avLst/>
            <a:gdLst/>
            <a:ahLst/>
            <a:cxnLst/>
            <a:rect l="0" t="0" r="0" b="0"/>
            <a:pathLst>
              <a:path w="228602" h="17702">
                <a:moveTo>
                  <a:pt x="0" y="17701"/>
                </a:moveTo>
                <a:lnTo>
                  <a:pt x="46551" y="17701"/>
                </a:lnTo>
                <a:lnTo>
                  <a:pt x="52624" y="16432"/>
                </a:lnTo>
                <a:lnTo>
                  <a:pt x="59213" y="14315"/>
                </a:lnTo>
                <a:lnTo>
                  <a:pt x="66146" y="11634"/>
                </a:lnTo>
                <a:lnTo>
                  <a:pt x="74577" y="9846"/>
                </a:lnTo>
                <a:lnTo>
                  <a:pt x="84009" y="8654"/>
                </a:lnTo>
                <a:lnTo>
                  <a:pt x="94106" y="7860"/>
                </a:lnTo>
                <a:lnTo>
                  <a:pt x="104647" y="6061"/>
                </a:lnTo>
                <a:lnTo>
                  <a:pt x="115485" y="3591"/>
                </a:lnTo>
                <a:lnTo>
                  <a:pt x="126520" y="674"/>
                </a:lnTo>
                <a:lnTo>
                  <a:pt x="136417" y="0"/>
                </a:lnTo>
                <a:lnTo>
                  <a:pt x="145555" y="820"/>
                </a:lnTo>
                <a:lnTo>
                  <a:pt x="154187" y="2637"/>
                </a:lnTo>
                <a:lnTo>
                  <a:pt x="177325" y="8043"/>
                </a:lnTo>
                <a:lnTo>
                  <a:pt x="228601" y="177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8"/>
          <p:cNvSpPr/>
          <p:nvPr/>
        </p:nvSpPr>
        <p:spPr>
          <a:xfrm>
            <a:off x="6549390" y="4914900"/>
            <a:ext cx="22861" cy="297180"/>
          </a:xfrm>
          <a:custGeom>
            <a:avLst/>
            <a:gdLst/>
            <a:ahLst/>
            <a:cxnLst/>
            <a:rect l="0" t="0" r="0" b="0"/>
            <a:pathLst>
              <a:path w="22861" h="297180">
                <a:moveTo>
                  <a:pt x="0" y="0"/>
                </a:moveTo>
                <a:lnTo>
                  <a:pt x="0" y="6067"/>
                </a:lnTo>
                <a:lnTo>
                  <a:pt x="1270" y="10395"/>
                </a:lnTo>
                <a:lnTo>
                  <a:pt x="3386" y="15819"/>
                </a:lnTo>
                <a:lnTo>
                  <a:pt x="6068" y="21976"/>
                </a:lnTo>
                <a:lnTo>
                  <a:pt x="12433" y="35590"/>
                </a:lnTo>
                <a:lnTo>
                  <a:pt x="15908" y="42776"/>
                </a:lnTo>
                <a:lnTo>
                  <a:pt x="18226" y="52647"/>
                </a:lnTo>
                <a:lnTo>
                  <a:pt x="19771" y="64308"/>
                </a:lnTo>
                <a:lnTo>
                  <a:pt x="20800" y="77162"/>
                </a:lnTo>
                <a:lnTo>
                  <a:pt x="21487" y="98431"/>
                </a:lnTo>
                <a:lnTo>
                  <a:pt x="22860" y="2971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9"/>
          <p:cNvSpPr/>
          <p:nvPr/>
        </p:nvSpPr>
        <p:spPr>
          <a:xfrm>
            <a:off x="6720840" y="4834889"/>
            <a:ext cx="226813" cy="319471"/>
          </a:xfrm>
          <a:custGeom>
            <a:avLst/>
            <a:gdLst/>
            <a:ahLst/>
            <a:cxnLst/>
            <a:rect l="0" t="0" r="0" b="0"/>
            <a:pathLst>
              <a:path w="226813" h="319471">
                <a:moveTo>
                  <a:pt x="0" y="0"/>
                </a:moveTo>
                <a:lnTo>
                  <a:pt x="12135" y="6069"/>
                </a:lnTo>
                <a:lnTo>
                  <a:pt x="15710" y="9126"/>
                </a:lnTo>
                <a:lnTo>
                  <a:pt x="18093" y="12434"/>
                </a:lnTo>
                <a:lnTo>
                  <a:pt x="19681" y="15909"/>
                </a:lnTo>
                <a:lnTo>
                  <a:pt x="24834" y="23158"/>
                </a:lnTo>
                <a:lnTo>
                  <a:pt x="27986" y="26869"/>
                </a:lnTo>
                <a:lnTo>
                  <a:pt x="30087" y="31882"/>
                </a:lnTo>
                <a:lnTo>
                  <a:pt x="31488" y="37765"/>
                </a:lnTo>
                <a:lnTo>
                  <a:pt x="32422" y="44227"/>
                </a:lnTo>
                <a:lnTo>
                  <a:pt x="33044" y="52345"/>
                </a:lnTo>
                <a:lnTo>
                  <a:pt x="33460" y="61567"/>
                </a:lnTo>
                <a:lnTo>
                  <a:pt x="33736" y="71524"/>
                </a:lnTo>
                <a:lnTo>
                  <a:pt x="34241" y="247967"/>
                </a:lnTo>
                <a:lnTo>
                  <a:pt x="35527" y="261831"/>
                </a:lnTo>
                <a:lnTo>
                  <a:pt x="37655" y="268534"/>
                </a:lnTo>
                <a:lnTo>
                  <a:pt x="44126" y="273178"/>
                </a:lnTo>
                <a:lnTo>
                  <a:pt x="44657" y="271019"/>
                </a:lnTo>
                <a:lnTo>
                  <a:pt x="45247" y="261846"/>
                </a:lnTo>
                <a:lnTo>
                  <a:pt x="46674" y="254574"/>
                </a:lnTo>
                <a:lnTo>
                  <a:pt x="48897" y="245916"/>
                </a:lnTo>
                <a:lnTo>
                  <a:pt x="51647" y="236335"/>
                </a:lnTo>
                <a:lnTo>
                  <a:pt x="54751" y="228676"/>
                </a:lnTo>
                <a:lnTo>
                  <a:pt x="58091" y="222301"/>
                </a:lnTo>
                <a:lnTo>
                  <a:pt x="66458" y="209291"/>
                </a:lnTo>
                <a:lnTo>
                  <a:pt x="78644" y="190808"/>
                </a:lnTo>
                <a:lnTo>
                  <a:pt x="84178" y="183086"/>
                </a:lnTo>
                <a:lnTo>
                  <a:pt x="89138" y="176667"/>
                </a:lnTo>
                <a:lnTo>
                  <a:pt x="93716" y="171118"/>
                </a:lnTo>
                <a:lnTo>
                  <a:pt x="98037" y="166149"/>
                </a:lnTo>
                <a:lnTo>
                  <a:pt x="102188" y="161566"/>
                </a:lnTo>
                <a:lnTo>
                  <a:pt x="106225" y="157241"/>
                </a:lnTo>
                <a:lnTo>
                  <a:pt x="111456" y="153088"/>
                </a:lnTo>
                <a:lnTo>
                  <a:pt x="117484" y="149049"/>
                </a:lnTo>
                <a:lnTo>
                  <a:pt x="124042" y="145086"/>
                </a:lnTo>
                <a:lnTo>
                  <a:pt x="129685" y="142444"/>
                </a:lnTo>
                <a:lnTo>
                  <a:pt x="134716" y="140683"/>
                </a:lnTo>
                <a:lnTo>
                  <a:pt x="139341" y="139508"/>
                </a:lnTo>
                <a:lnTo>
                  <a:pt x="143694" y="137456"/>
                </a:lnTo>
                <a:lnTo>
                  <a:pt x="147866" y="134817"/>
                </a:lnTo>
                <a:lnTo>
                  <a:pt x="151918" y="131788"/>
                </a:lnTo>
                <a:lnTo>
                  <a:pt x="155888" y="129769"/>
                </a:lnTo>
                <a:lnTo>
                  <a:pt x="159805" y="128423"/>
                </a:lnTo>
                <a:lnTo>
                  <a:pt x="163687" y="127525"/>
                </a:lnTo>
                <a:lnTo>
                  <a:pt x="167544" y="128197"/>
                </a:lnTo>
                <a:lnTo>
                  <a:pt x="171386" y="129915"/>
                </a:lnTo>
                <a:lnTo>
                  <a:pt x="175218" y="132330"/>
                </a:lnTo>
                <a:lnTo>
                  <a:pt x="179041" y="133940"/>
                </a:lnTo>
                <a:lnTo>
                  <a:pt x="182861" y="135014"/>
                </a:lnTo>
                <a:lnTo>
                  <a:pt x="186677" y="135729"/>
                </a:lnTo>
                <a:lnTo>
                  <a:pt x="190491" y="137476"/>
                </a:lnTo>
                <a:lnTo>
                  <a:pt x="194304" y="139911"/>
                </a:lnTo>
                <a:lnTo>
                  <a:pt x="198115" y="142804"/>
                </a:lnTo>
                <a:lnTo>
                  <a:pt x="201927" y="144733"/>
                </a:lnTo>
                <a:lnTo>
                  <a:pt x="205738" y="146019"/>
                </a:lnTo>
                <a:lnTo>
                  <a:pt x="209549" y="146876"/>
                </a:lnTo>
                <a:lnTo>
                  <a:pt x="212088" y="148717"/>
                </a:lnTo>
                <a:lnTo>
                  <a:pt x="213783" y="151215"/>
                </a:lnTo>
                <a:lnTo>
                  <a:pt x="214911" y="154150"/>
                </a:lnTo>
                <a:lnTo>
                  <a:pt x="219553" y="160798"/>
                </a:lnTo>
                <a:lnTo>
                  <a:pt x="222568" y="164349"/>
                </a:lnTo>
                <a:lnTo>
                  <a:pt x="224579" y="169256"/>
                </a:lnTo>
                <a:lnTo>
                  <a:pt x="225919" y="175067"/>
                </a:lnTo>
                <a:lnTo>
                  <a:pt x="226812" y="181482"/>
                </a:lnTo>
                <a:lnTo>
                  <a:pt x="226139" y="189568"/>
                </a:lnTo>
                <a:lnTo>
                  <a:pt x="224419" y="198769"/>
                </a:lnTo>
                <a:lnTo>
                  <a:pt x="222002" y="208713"/>
                </a:lnTo>
                <a:lnTo>
                  <a:pt x="219121" y="216612"/>
                </a:lnTo>
                <a:lnTo>
                  <a:pt x="215931" y="223148"/>
                </a:lnTo>
                <a:lnTo>
                  <a:pt x="212534" y="228775"/>
                </a:lnTo>
                <a:lnTo>
                  <a:pt x="208999" y="233797"/>
                </a:lnTo>
                <a:lnTo>
                  <a:pt x="205372" y="238415"/>
                </a:lnTo>
                <a:lnTo>
                  <a:pt x="201685" y="242763"/>
                </a:lnTo>
                <a:lnTo>
                  <a:pt x="197957" y="246932"/>
                </a:lnTo>
                <a:lnTo>
                  <a:pt x="190427" y="254951"/>
                </a:lnTo>
                <a:lnTo>
                  <a:pt x="185371" y="258867"/>
                </a:lnTo>
                <a:lnTo>
                  <a:pt x="179461" y="262749"/>
                </a:lnTo>
                <a:lnTo>
                  <a:pt x="172980" y="266606"/>
                </a:lnTo>
                <a:lnTo>
                  <a:pt x="167390" y="270447"/>
                </a:lnTo>
                <a:lnTo>
                  <a:pt x="162394" y="274278"/>
                </a:lnTo>
                <a:lnTo>
                  <a:pt x="157792" y="278103"/>
                </a:lnTo>
                <a:lnTo>
                  <a:pt x="150914" y="283192"/>
                </a:lnTo>
                <a:lnTo>
                  <a:pt x="133113" y="295620"/>
                </a:lnTo>
                <a:lnTo>
                  <a:pt x="125572" y="299950"/>
                </a:lnTo>
                <a:lnTo>
                  <a:pt x="119275" y="302837"/>
                </a:lnTo>
                <a:lnTo>
                  <a:pt x="87907" y="313538"/>
                </a:lnTo>
                <a:lnTo>
                  <a:pt x="80194" y="315705"/>
                </a:lnTo>
                <a:lnTo>
                  <a:pt x="73783" y="317150"/>
                </a:lnTo>
                <a:lnTo>
                  <a:pt x="68238" y="318114"/>
                </a:lnTo>
                <a:lnTo>
                  <a:pt x="63272" y="318756"/>
                </a:lnTo>
                <a:lnTo>
                  <a:pt x="58691" y="319184"/>
                </a:lnTo>
                <a:lnTo>
                  <a:pt x="54368" y="319470"/>
                </a:lnTo>
                <a:lnTo>
                  <a:pt x="48945" y="318390"/>
                </a:lnTo>
                <a:lnTo>
                  <a:pt x="42789" y="316400"/>
                </a:lnTo>
                <a:lnTo>
                  <a:pt x="11429" y="3086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0"/>
          <p:cNvSpPr/>
          <p:nvPr/>
        </p:nvSpPr>
        <p:spPr>
          <a:xfrm>
            <a:off x="7052309" y="4972092"/>
            <a:ext cx="274322" cy="22818"/>
          </a:xfrm>
          <a:custGeom>
            <a:avLst/>
            <a:gdLst/>
            <a:ahLst/>
            <a:cxnLst/>
            <a:rect l="0" t="0" r="0" b="0"/>
            <a:pathLst>
              <a:path w="274322" h="22818">
                <a:moveTo>
                  <a:pt x="0" y="22817"/>
                </a:moveTo>
                <a:lnTo>
                  <a:pt x="6068" y="16750"/>
                </a:lnTo>
                <a:lnTo>
                  <a:pt x="9125" y="14962"/>
                </a:lnTo>
                <a:lnTo>
                  <a:pt x="12434" y="13771"/>
                </a:lnTo>
                <a:lnTo>
                  <a:pt x="15909" y="12976"/>
                </a:lnTo>
                <a:lnTo>
                  <a:pt x="22036" y="12447"/>
                </a:lnTo>
                <a:lnTo>
                  <a:pt x="29931" y="12094"/>
                </a:lnTo>
                <a:lnTo>
                  <a:pt x="39004" y="11858"/>
                </a:lnTo>
                <a:lnTo>
                  <a:pt x="51403" y="10431"/>
                </a:lnTo>
                <a:lnTo>
                  <a:pt x="66019" y="8210"/>
                </a:lnTo>
                <a:lnTo>
                  <a:pt x="82112" y="5459"/>
                </a:lnTo>
                <a:lnTo>
                  <a:pt x="95382" y="3625"/>
                </a:lnTo>
                <a:lnTo>
                  <a:pt x="106768" y="2403"/>
                </a:lnTo>
                <a:lnTo>
                  <a:pt x="116899" y="1587"/>
                </a:lnTo>
                <a:lnTo>
                  <a:pt x="128732" y="1044"/>
                </a:lnTo>
                <a:lnTo>
                  <a:pt x="165849" y="279"/>
                </a:lnTo>
                <a:lnTo>
                  <a:pt x="214583" y="0"/>
                </a:lnTo>
                <a:lnTo>
                  <a:pt x="224335" y="1255"/>
                </a:lnTo>
                <a:lnTo>
                  <a:pt x="232107" y="3363"/>
                </a:lnTo>
                <a:lnTo>
                  <a:pt x="238559" y="6038"/>
                </a:lnTo>
                <a:lnTo>
                  <a:pt x="244129" y="7821"/>
                </a:lnTo>
                <a:lnTo>
                  <a:pt x="249113" y="9010"/>
                </a:lnTo>
                <a:lnTo>
                  <a:pt x="253706" y="9802"/>
                </a:lnTo>
                <a:lnTo>
                  <a:pt x="258037" y="10331"/>
                </a:lnTo>
                <a:lnTo>
                  <a:pt x="262195" y="10683"/>
                </a:lnTo>
                <a:lnTo>
                  <a:pt x="274321" y="113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1"/>
          <p:cNvSpPr/>
          <p:nvPr/>
        </p:nvSpPr>
        <p:spPr>
          <a:xfrm>
            <a:off x="7155180" y="4880609"/>
            <a:ext cx="22861" cy="274321"/>
          </a:xfrm>
          <a:custGeom>
            <a:avLst/>
            <a:gdLst/>
            <a:ahLst/>
            <a:cxnLst/>
            <a:rect l="0" t="0" r="0" b="0"/>
            <a:pathLst>
              <a:path w="22861" h="274321">
                <a:moveTo>
                  <a:pt x="0" y="0"/>
                </a:moveTo>
                <a:lnTo>
                  <a:pt x="0" y="31818"/>
                </a:lnTo>
                <a:lnTo>
                  <a:pt x="2539" y="44072"/>
                </a:lnTo>
                <a:lnTo>
                  <a:pt x="6773" y="59862"/>
                </a:lnTo>
                <a:lnTo>
                  <a:pt x="12136" y="78008"/>
                </a:lnTo>
                <a:lnTo>
                  <a:pt x="15710" y="97725"/>
                </a:lnTo>
                <a:lnTo>
                  <a:pt x="18093" y="118490"/>
                </a:lnTo>
                <a:lnTo>
                  <a:pt x="19682" y="139954"/>
                </a:lnTo>
                <a:lnTo>
                  <a:pt x="20741" y="161883"/>
                </a:lnTo>
                <a:lnTo>
                  <a:pt x="22233" y="224072"/>
                </a:lnTo>
                <a:lnTo>
                  <a:pt x="2286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2"/>
          <p:cNvSpPr/>
          <p:nvPr/>
        </p:nvSpPr>
        <p:spPr>
          <a:xfrm>
            <a:off x="7396489" y="4834889"/>
            <a:ext cx="193031" cy="251064"/>
          </a:xfrm>
          <a:custGeom>
            <a:avLst/>
            <a:gdLst/>
            <a:ahLst/>
            <a:cxnLst/>
            <a:rect l="0" t="0" r="0" b="0"/>
            <a:pathLst>
              <a:path w="193031" h="251064">
                <a:moveTo>
                  <a:pt x="135880" y="0"/>
                </a:moveTo>
                <a:lnTo>
                  <a:pt x="123745" y="6069"/>
                </a:lnTo>
                <a:lnTo>
                  <a:pt x="120170" y="9126"/>
                </a:lnTo>
                <a:lnTo>
                  <a:pt x="117787" y="12434"/>
                </a:lnTo>
                <a:lnTo>
                  <a:pt x="116198" y="15909"/>
                </a:lnTo>
                <a:lnTo>
                  <a:pt x="112599" y="19496"/>
                </a:lnTo>
                <a:lnTo>
                  <a:pt x="107659" y="23158"/>
                </a:lnTo>
                <a:lnTo>
                  <a:pt x="101826" y="26869"/>
                </a:lnTo>
                <a:lnTo>
                  <a:pt x="96668" y="30612"/>
                </a:lnTo>
                <a:lnTo>
                  <a:pt x="91959" y="34379"/>
                </a:lnTo>
                <a:lnTo>
                  <a:pt x="87549" y="38159"/>
                </a:lnTo>
                <a:lnTo>
                  <a:pt x="83340" y="41950"/>
                </a:lnTo>
                <a:lnTo>
                  <a:pt x="75276" y="49548"/>
                </a:lnTo>
                <a:lnTo>
                  <a:pt x="63596" y="60966"/>
                </a:lnTo>
                <a:lnTo>
                  <a:pt x="59751" y="66044"/>
                </a:lnTo>
                <a:lnTo>
                  <a:pt x="55917" y="71970"/>
                </a:lnTo>
                <a:lnTo>
                  <a:pt x="52092" y="78459"/>
                </a:lnTo>
                <a:lnTo>
                  <a:pt x="47001" y="87867"/>
                </a:lnTo>
                <a:lnTo>
                  <a:pt x="34572" y="111865"/>
                </a:lnTo>
                <a:lnTo>
                  <a:pt x="27702" y="126647"/>
                </a:lnTo>
                <a:lnTo>
                  <a:pt x="13295" y="160004"/>
                </a:lnTo>
                <a:lnTo>
                  <a:pt x="8436" y="172710"/>
                </a:lnTo>
                <a:lnTo>
                  <a:pt x="5198" y="182450"/>
                </a:lnTo>
                <a:lnTo>
                  <a:pt x="3039" y="190213"/>
                </a:lnTo>
                <a:lnTo>
                  <a:pt x="1599" y="197929"/>
                </a:lnTo>
                <a:lnTo>
                  <a:pt x="640" y="205613"/>
                </a:lnTo>
                <a:lnTo>
                  <a:pt x="0" y="213276"/>
                </a:lnTo>
                <a:lnTo>
                  <a:pt x="843" y="220924"/>
                </a:lnTo>
                <a:lnTo>
                  <a:pt x="2676" y="228563"/>
                </a:lnTo>
                <a:lnTo>
                  <a:pt x="5167" y="236195"/>
                </a:lnTo>
                <a:lnTo>
                  <a:pt x="8098" y="241284"/>
                </a:lnTo>
                <a:lnTo>
                  <a:pt x="11323" y="244676"/>
                </a:lnTo>
                <a:lnTo>
                  <a:pt x="14742" y="246938"/>
                </a:lnTo>
                <a:lnTo>
                  <a:pt x="18291" y="248445"/>
                </a:lnTo>
                <a:lnTo>
                  <a:pt x="21928" y="249450"/>
                </a:lnTo>
                <a:lnTo>
                  <a:pt x="25622" y="250120"/>
                </a:lnTo>
                <a:lnTo>
                  <a:pt x="29355" y="250567"/>
                </a:lnTo>
                <a:lnTo>
                  <a:pt x="33114" y="250865"/>
                </a:lnTo>
                <a:lnTo>
                  <a:pt x="36889" y="251063"/>
                </a:lnTo>
                <a:lnTo>
                  <a:pt x="43216" y="249926"/>
                </a:lnTo>
                <a:lnTo>
                  <a:pt x="51244" y="247897"/>
                </a:lnTo>
                <a:lnTo>
                  <a:pt x="60407" y="245275"/>
                </a:lnTo>
                <a:lnTo>
                  <a:pt x="67784" y="242257"/>
                </a:lnTo>
                <a:lnTo>
                  <a:pt x="73973" y="238975"/>
                </a:lnTo>
                <a:lnTo>
                  <a:pt x="79369" y="235517"/>
                </a:lnTo>
                <a:lnTo>
                  <a:pt x="85506" y="231941"/>
                </a:lnTo>
                <a:lnTo>
                  <a:pt x="92138" y="228287"/>
                </a:lnTo>
                <a:lnTo>
                  <a:pt x="106279" y="220841"/>
                </a:lnTo>
                <a:lnTo>
                  <a:pt x="121031" y="213298"/>
                </a:lnTo>
                <a:lnTo>
                  <a:pt x="127250" y="209509"/>
                </a:lnTo>
                <a:lnTo>
                  <a:pt x="132668" y="205713"/>
                </a:lnTo>
                <a:lnTo>
                  <a:pt x="137548" y="201912"/>
                </a:lnTo>
                <a:lnTo>
                  <a:pt x="144613" y="198108"/>
                </a:lnTo>
                <a:lnTo>
                  <a:pt x="153132" y="194302"/>
                </a:lnTo>
                <a:lnTo>
                  <a:pt x="162621" y="190495"/>
                </a:lnTo>
                <a:lnTo>
                  <a:pt x="170218" y="187957"/>
                </a:lnTo>
                <a:lnTo>
                  <a:pt x="176552" y="186264"/>
                </a:lnTo>
                <a:lnTo>
                  <a:pt x="193030" y="1828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3"/>
          <p:cNvSpPr/>
          <p:nvPr/>
        </p:nvSpPr>
        <p:spPr>
          <a:xfrm>
            <a:off x="7772400" y="4800600"/>
            <a:ext cx="148591" cy="22860"/>
          </a:xfrm>
          <a:custGeom>
            <a:avLst/>
            <a:gdLst/>
            <a:ahLst/>
            <a:cxnLst/>
            <a:rect l="0" t="0" r="0" b="0"/>
            <a:pathLst>
              <a:path w="148591" h="22860">
                <a:moveTo>
                  <a:pt x="0" y="22859"/>
                </a:moveTo>
                <a:lnTo>
                  <a:pt x="18203" y="16792"/>
                </a:lnTo>
                <a:lnTo>
                  <a:pt x="24835" y="13734"/>
                </a:lnTo>
                <a:lnTo>
                  <a:pt x="30526" y="10426"/>
                </a:lnTo>
                <a:lnTo>
                  <a:pt x="35591" y="6951"/>
                </a:lnTo>
                <a:lnTo>
                  <a:pt x="41507" y="4633"/>
                </a:lnTo>
                <a:lnTo>
                  <a:pt x="47992" y="3089"/>
                </a:lnTo>
                <a:lnTo>
                  <a:pt x="54854" y="2059"/>
                </a:lnTo>
                <a:lnTo>
                  <a:pt x="60699" y="1372"/>
                </a:lnTo>
                <a:lnTo>
                  <a:pt x="65866" y="915"/>
                </a:lnTo>
                <a:lnTo>
                  <a:pt x="70580" y="610"/>
                </a:lnTo>
                <a:lnTo>
                  <a:pt x="76263" y="406"/>
                </a:lnTo>
                <a:lnTo>
                  <a:pt x="100248" y="80"/>
                </a:ln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4"/>
          <p:cNvSpPr/>
          <p:nvPr/>
        </p:nvSpPr>
        <p:spPr>
          <a:xfrm>
            <a:off x="7754384" y="4857750"/>
            <a:ext cx="143746" cy="45720"/>
          </a:xfrm>
          <a:custGeom>
            <a:avLst/>
            <a:gdLst/>
            <a:ahLst/>
            <a:cxnLst/>
            <a:rect l="0" t="0" r="0" b="0"/>
            <a:pathLst>
              <a:path w="143746" h="45720">
                <a:moveTo>
                  <a:pt x="6585" y="45719"/>
                </a:moveTo>
                <a:lnTo>
                  <a:pt x="0" y="45719"/>
                </a:lnTo>
                <a:lnTo>
                  <a:pt x="2812" y="45719"/>
                </a:lnTo>
                <a:lnTo>
                  <a:pt x="6610" y="44450"/>
                </a:lnTo>
                <a:lnTo>
                  <a:pt x="11682" y="42333"/>
                </a:lnTo>
                <a:lnTo>
                  <a:pt x="17603" y="39652"/>
                </a:lnTo>
                <a:lnTo>
                  <a:pt x="22821" y="37864"/>
                </a:lnTo>
                <a:lnTo>
                  <a:pt x="27568" y="36672"/>
                </a:lnTo>
                <a:lnTo>
                  <a:pt x="32005" y="35878"/>
                </a:lnTo>
                <a:lnTo>
                  <a:pt x="46391" y="31539"/>
                </a:lnTo>
                <a:lnTo>
                  <a:pt x="14374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5"/>
          <p:cNvSpPr/>
          <p:nvPr/>
        </p:nvSpPr>
        <p:spPr>
          <a:xfrm>
            <a:off x="8046719" y="4629150"/>
            <a:ext cx="57151" cy="422910"/>
          </a:xfrm>
          <a:custGeom>
            <a:avLst/>
            <a:gdLst/>
            <a:ahLst/>
            <a:cxnLst/>
            <a:rect l="0" t="0" r="0" b="0"/>
            <a:pathLst>
              <a:path w="57151" h="422910">
                <a:moveTo>
                  <a:pt x="0" y="0"/>
                </a:moveTo>
                <a:lnTo>
                  <a:pt x="6068" y="18203"/>
                </a:lnTo>
                <a:lnTo>
                  <a:pt x="7856" y="26105"/>
                </a:lnTo>
                <a:lnTo>
                  <a:pt x="9047" y="33913"/>
                </a:lnTo>
                <a:lnTo>
                  <a:pt x="9842" y="41659"/>
                </a:lnTo>
                <a:lnTo>
                  <a:pt x="11641" y="48092"/>
                </a:lnTo>
                <a:lnTo>
                  <a:pt x="14112" y="53651"/>
                </a:lnTo>
                <a:lnTo>
                  <a:pt x="17028" y="58627"/>
                </a:lnTo>
                <a:lnTo>
                  <a:pt x="18972" y="72105"/>
                </a:lnTo>
                <a:lnTo>
                  <a:pt x="20268" y="91250"/>
                </a:lnTo>
                <a:lnTo>
                  <a:pt x="21132" y="114173"/>
                </a:lnTo>
                <a:lnTo>
                  <a:pt x="22979" y="140885"/>
                </a:lnTo>
                <a:lnTo>
                  <a:pt x="31680" y="242177"/>
                </a:lnTo>
                <a:lnTo>
                  <a:pt x="32550" y="256700"/>
                </a:lnTo>
                <a:lnTo>
                  <a:pt x="36903" y="299932"/>
                </a:lnTo>
                <a:lnTo>
                  <a:pt x="39843" y="325685"/>
                </a:lnTo>
                <a:lnTo>
                  <a:pt x="43072" y="347933"/>
                </a:lnTo>
                <a:lnTo>
                  <a:pt x="46495" y="367845"/>
                </a:lnTo>
                <a:lnTo>
                  <a:pt x="57150" y="4229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6"/>
          <p:cNvSpPr/>
          <p:nvPr/>
        </p:nvSpPr>
        <p:spPr>
          <a:xfrm>
            <a:off x="8207669" y="4583429"/>
            <a:ext cx="259591" cy="433797"/>
          </a:xfrm>
          <a:custGeom>
            <a:avLst/>
            <a:gdLst/>
            <a:ahLst/>
            <a:cxnLst/>
            <a:rect l="0" t="0" r="0" b="0"/>
            <a:pathLst>
              <a:path w="259591" h="433797">
                <a:moveTo>
                  <a:pt x="159090" y="0"/>
                </a:moveTo>
                <a:lnTo>
                  <a:pt x="146955" y="6068"/>
                </a:lnTo>
                <a:lnTo>
                  <a:pt x="142110" y="10396"/>
                </a:lnTo>
                <a:lnTo>
                  <a:pt x="137610" y="15820"/>
                </a:lnTo>
                <a:lnTo>
                  <a:pt x="133340" y="21977"/>
                </a:lnTo>
                <a:lnTo>
                  <a:pt x="127953" y="28622"/>
                </a:lnTo>
                <a:lnTo>
                  <a:pt x="121823" y="35591"/>
                </a:lnTo>
                <a:lnTo>
                  <a:pt x="115195" y="42777"/>
                </a:lnTo>
                <a:lnTo>
                  <a:pt x="63393" y="95366"/>
                </a:lnTo>
                <a:lnTo>
                  <a:pt x="48303" y="111838"/>
                </a:lnTo>
                <a:lnTo>
                  <a:pt x="36972" y="125359"/>
                </a:lnTo>
                <a:lnTo>
                  <a:pt x="28149" y="136913"/>
                </a:lnTo>
                <a:lnTo>
                  <a:pt x="20996" y="147155"/>
                </a:lnTo>
                <a:lnTo>
                  <a:pt x="14957" y="156523"/>
                </a:lnTo>
                <a:lnTo>
                  <a:pt x="9661" y="165309"/>
                </a:lnTo>
                <a:lnTo>
                  <a:pt x="3778" y="178458"/>
                </a:lnTo>
                <a:lnTo>
                  <a:pt x="0" y="191179"/>
                </a:lnTo>
                <a:lnTo>
                  <a:pt x="960" y="193493"/>
                </a:lnTo>
                <a:lnTo>
                  <a:pt x="5414" y="199451"/>
                </a:lnTo>
                <a:lnTo>
                  <a:pt x="9649" y="202817"/>
                </a:lnTo>
                <a:lnTo>
                  <a:pt x="15013" y="206332"/>
                </a:lnTo>
                <a:lnTo>
                  <a:pt x="21129" y="209944"/>
                </a:lnTo>
                <a:lnTo>
                  <a:pt x="26476" y="212353"/>
                </a:lnTo>
                <a:lnTo>
                  <a:pt x="31311" y="213959"/>
                </a:lnTo>
                <a:lnTo>
                  <a:pt x="35804" y="215029"/>
                </a:lnTo>
                <a:lnTo>
                  <a:pt x="41340" y="217013"/>
                </a:lnTo>
                <a:lnTo>
                  <a:pt x="47570" y="219606"/>
                </a:lnTo>
                <a:lnTo>
                  <a:pt x="54263" y="222604"/>
                </a:lnTo>
                <a:lnTo>
                  <a:pt x="63805" y="225873"/>
                </a:lnTo>
                <a:lnTo>
                  <a:pt x="75247" y="229322"/>
                </a:lnTo>
                <a:lnTo>
                  <a:pt x="87955" y="232892"/>
                </a:lnTo>
                <a:lnTo>
                  <a:pt x="98967" y="235271"/>
                </a:lnTo>
                <a:lnTo>
                  <a:pt x="108848" y="236858"/>
                </a:lnTo>
                <a:lnTo>
                  <a:pt x="117976" y="237915"/>
                </a:lnTo>
                <a:lnTo>
                  <a:pt x="126600" y="239890"/>
                </a:lnTo>
                <a:lnTo>
                  <a:pt x="134890" y="242477"/>
                </a:lnTo>
                <a:lnTo>
                  <a:pt x="142957" y="245471"/>
                </a:lnTo>
                <a:lnTo>
                  <a:pt x="152145" y="250008"/>
                </a:lnTo>
                <a:lnTo>
                  <a:pt x="162080" y="255572"/>
                </a:lnTo>
                <a:lnTo>
                  <a:pt x="172514" y="261822"/>
                </a:lnTo>
                <a:lnTo>
                  <a:pt x="194266" y="275539"/>
                </a:lnTo>
                <a:lnTo>
                  <a:pt x="205401" y="282753"/>
                </a:lnTo>
                <a:lnTo>
                  <a:pt x="214095" y="288832"/>
                </a:lnTo>
                <a:lnTo>
                  <a:pt x="221160" y="294155"/>
                </a:lnTo>
                <a:lnTo>
                  <a:pt x="227140" y="298973"/>
                </a:lnTo>
                <a:lnTo>
                  <a:pt x="232397" y="304726"/>
                </a:lnTo>
                <a:lnTo>
                  <a:pt x="237172" y="311100"/>
                </a:lnTo>
                <a:lnTo>
                  <a:pt x="241624" y="317891"/>
                </a:lnTo>
                <a:lnTo>
                  <a:pt x="245863" y="323687"/>
                </a:lnTo>
                <a:lnTo>
                  <a:pt x="253959" y="333515"/>
                </a:lnTo>
                <a:lnTo>
                  <a:pt x="256626" y="340453"/>
                </a:lnTo>
                <a:lnTo>
                  <a:pt x="258404" y="348889"/>
                </a:lnTo>
                <a:lnTo>
                  <a:pt x="259590" y="358323"/>
                </a:lnTo>
                <a:lnTo>
                  <a:pt x="259110" y="365882"/>
                </a:lnTo>
                <a:lnTo>
                  <a:pt x="257520" y="372192"/>
                </a:lnTo>
                <a:lnTo>
                  <a:pt x="252368" y="383859"/>
                </a:lnTo>
                <a:lnTo>
                  <a:pt x="245844" y="397511"/>
                </a:lnTo>
                <a:lnTo>
                  <a:pt x="238711" y="408658"/>
                </a:lnTo>
                <a:lnTo>
                  <a:pt x="235031" y="413409"/>
                </a:lnTo>
                <a:lnTo>
                  <a:pt x="231307" y="416576"/>
                </a:lnTo>
                <a:lnTo>
                  <a:pt x="227555" y="418688"/>
                </a:lnTo>
                <a:lnTo>
                  <a:pt x="223784" y="420095"/>
                </a:lnTo>
                <a:lnTo>
                  <a:pt x="216206" y="425046"/>
                </a:lnTo>
                <a:lnTo>
                  <a:pt x="212407" y="428144"/>
                </a:lnTo>
                <a:lnTo>
                  <a:pt x="208605" y="430210"/>
                </a:lnTo>
                <a:lnTo>
                  <a:pt x="200994" y="432505"/>
                </a:lnTo>
                <a:lnTo>
                  <a:pt x="195916" y="433116"/>
                </a:lnTo>
                <a:lnTo>
                  <a:pt x="189991" y="433524"/>
                </a:lnTo>
                <a:lnTo>
                  <a:pt x="183500" y="433796"/>
                </a:lnTo>
                <a:lnTo>
                  <a:pt x="177904" y="432708"/>
                </a:lnTo>
                <a:lnTo>
                  <a:pt x="172903" y="430712"/>
                </a:lnTo>
                <a:lnTo>
                  <a:pt x="168298" y="428112"/>
                </a:lnTo>
                <a:lnTo>
                  <a:pt x="163959" y="425108"/>
                </a:lnTo>
                <a:lnTo>
                  <a:pt x="159797" y="421835"/>
                </a:lnTo>
                <a:lnTo>
                  <a:pt x="155751" y="418384"/>
                </a:lnTo>
                <a:lnTo>
                  <a:pt x="150514" y="414813"/>
                </a:lnTo>
                <a:lnTo>
                  <a:pt x="144483" y="411162"/>
                </a:lnTo>
                <a:lnTo>
                  <a:pt x="137922" y="407458"/>
                </a:lnTo>
                <a:lnTo>
                  <a:pt x="132278" y="402449"/>
                </a:lnTo>
                <a:lnTo>
                  <a:pt x="127246" y="396570"/>
                </a:lnTo>
                <a:lnTo>
                  <a:pt x="122620" y="390110"/>
                </a:lnTo>
                <a:lnTo>
                  <a:pt x="118267" y="381993"/>
                </a:lnTo>
                <a:lnTo>
                  <a:pt x="114095" y="372772"/>
                </a:lnTo>
                <a:lnTo>
                  <a:pt x="110044" y="362815"/>
                </a:lnTo>
                <a:lnTo>
                  <a:pt x="107342" y="353637"/>
                </a:lnTo>
                <a:lnTo>
                  <a:pt x="105542" y="344978"/>
                </a:lnTo>
                <a:lnTo>
                  <a:pt x="104342" y="336666"/>
                </a:lnTo>
                <a:lnTo>
                  <a:pt x="102271" y="328584"/>
                </a:lnTo>
                <a:lnTo>
                  <a:pt x="99621" y="320656"/>
                </a:lnTo>
                <a:lnTo>
                  <a:pt x="96584" y="312831"/>
                </a:lnTo>
                <a:lnTo>
                  <a:pt x="95830" y="303804"/>
                </a:lnTo>
                <a:lnTo>
                  <a:pt x="96596" y="293976"/>
                </a:lnTo>
                <a:lnTo>
                  <a:pt x="98379" y="283614"/>
                </a:lnTo>
                <a:lnTo>
                  <a:pt x="100835" y="274166"/>
                </a:lnTo>
                <a:lnTo>
                  <a:pt x="103744" y="265328"/>
                </a:lnTo>
                <a:lnTo>
                  <a:pt x="106953" y="256895"/>
                </a:lnTo>
                <a:lnTo>
                  <a:pt x="113905" y="237366"/>
                </a:lnTo>
                <a:lnTo>
                  <a:pt x="117536" y="226824"/>
                </a:lnTo>
                <a:lnTo>
                  <a:pt x="121228" y="217256"/>
                </a:lnTo>
                <a:lnTo>
                  <a:pt x="124959" y="208338"/>
                </a:lnTo>
                <a:lnTo>
                  <a:pt x="128716" y="199852"/>
                </a:lnTo>
                <a:lnTo>
                  <a:pt x="136278" y="183650"/>
                </a:lnTo>
                <a:lnTo>
                  <a:pt x="182585" y="90220"/>
                </a:lnTo>
                <a:lnTo>
                  <a:pt x="186183" y="81737"/>
                </a:lnTo>
                <a:lnTo>
                  <a:pt x="190181" y="68925"/>
                </a:lnTo>
                <a:lnTo>
                  <a:pt x="191959" y="58997"/>
                </a:lnTo>
                <a:lnTo>
                  <a:pt x="192960" y="46268"/>
                </a:lnTo>
                <a:lnTo>
                  <a:pt x="193100" y="42275"/>
                </a:lnTo>
                <a:lnTo>
                  <a:pt x="189869" y="31066"/>
                </a:lnTo>
                <a:lnTo>
                  <a:pt x="184200" y="18887"/>
                </a:lnTo>
                <a:lnTo>
                  <a:pt x="177447" y="9241"/>
                </a:lnTo>
                <a:lnTo>
                  <a:pt x="171433" y="1217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7"/>
          <p:cNvSpPr/>
          <p:nvPr/>
        </p:nvSpPr>
        <p:spPr>
          <a:xfrm>
            <a:off x="8543194" y="4572000"/>
            <a:ext cx="223073" cy="365231"/>
          </a:xfrm>
          <a:custGeom>
            <a:avLst/>
            <a:gdLst/>
            <a:ahLst/>
            <a:cxnLst/>
            <a:rect l="0" t="0" r="0" b="0"/>
            <a:pathLst>
              <a:path w="223073" h="365231">
                <a:moveTo>
                  <a:pt x="75025" y="0"/>
                </a:moveTo>
                <a:lnTo>
                  <a:pt x="75025" y="15909"/>
                </a:lnTo>
                <a:lnTo>
                  <a:pt x="71639" y="26544"/>
                </a:lnTo>
                <a:lnTo>
                  <a:pt x="68958" y="32935"/>
                </a:lnTo>
                <a:lnTo>
                  <a:pt x="62592" y="43424"/>
                </a:lnTo>
                <a:lnTo>
                  <a:pt x="59117" y="47999"/>
                </a:lnTo>
                <a:lnTo>
                  <a:pt x="48482" y="63243"/>
                </a:lnTo>
                <a:lnTo>
                  <a:pt x="42089" y="72642"/>
                </a:lnTo>
                <a:lnTo>
                  <a:pt x="36558" y="82718"/>
                </a:lnTo>
                <a:lnTo>
                  <a:pt x="31601" y="93245"/>
                </a:lnTo>
                <a:lnTo>
                  <a:pt x="27026" y="104073"/>
                </a:lnTo>
                <a:lnTo>
                  <a:pt x="18556" y="122878"/>
                </a:lnTo>
                <a:lnTo>
                  <a:pt x="14519" y="131448"/>
                </a:lnTo>
                <a:lnTo>
                  <a:pt x="11827" y="139702"/>
                </a:lnTo>
                <a:lnTo>
                  <a:pt x="10034" y="147744"/>
                </a:lnTo>
                <a:lnTo>
                  <a:pt x="8838" y="155646"/>
                </a:lnTo>
                <a:lnTo>
                  <a:pt x="8040" y="163454"/>
                </a:lnTo>
                <a:lnTo>
                  <a:pt x="7508" y="171199"/>
                </a:lnTo>
                <a:lnTo>
                  <a:pt x="7154" y="178903"/>
                </a:lnTo>
                <a:lnTo>
                  <a:pt x="5648" y="190388"/>
                </a:lnTo>
                <a:lnTo>
                  <a:pt x="3374" y="204396"/>
                </a:lnTo>
                <a:lnTo>
                  <a:pt x="588" y="220083"/>
                </a:lnTo>
                <a:lnTo>
                  <a:pt x="0" y="235622"/>
                </a:lnTo>
                <a:lnTo>
                  <a:pt x="879" y="251061"/>
                </a:lnTo>
                <a:lnTo>
                  <a:pt x="3971" y="277953"/>
                </a:lnTo>
                <a:lnTo>
                  <a:pt x="4796" y="286901"/>
                </a:lnTo>
                <a:lnTo>
                  <a:pt x="5346" y="294138"/>
                </a:lnTo>
                <a:lnTo>
                  <a:pt x="6983" y="300232"/>
                </a:lnTo>
                <a:lnTo>
                  <a:pt x="12188" y="310389"/>
                </a:lnTo>
                <a:lnTo>
                  <a:pt x="15347" y="319137"/>
                </a:lnTo>
                <a:lnTo>
                  <a:pt x="16190" y="323248"/>
                </a:lnTo>
                <a:lnTo>
                  <a:pt x="20513" y="331202"/>
                </a:lnTo>
                <a:lnTo>
                  <a:pt x="26668" y="338971"/>
                </a:lnTo>
                <a:lnTo>
                  <a:pt x="33636" y="346657"/>
                </a:lnTo>
                <a:lnTo>
                  <a:pt x="37273" y="349214"/>
                </a:lnTo>
                <a:lnTo>
                  <a:pt x="40967" y="350919"/>
                </a:lnTo>
                <a:lnTo>
                  <a:pt x="44699" y="352056"/>
                </a:lnTo>
                <a:lnTo>
                  <a:pt x="48458" y="354084"/>
                </a:lnTo>
                <a:lnTo>
                  <a:pt x="52234" y="356706"/>
                </a:lnTo>
                <a:lnTo>
                  <a:pt x="56021" y="359723"/>
                </a:lnTo>
                <a:lnTo>
                  <a:pt x="59816" y="361736"/>
                </a:lnTo>
                <a:lnTo>
                  <a:pt x="63616" y="363077"/>
                </a:lnTo>
                <a:lnTo>
                  <a:pt x="67419" y="363971"/>
                </a:lnTo>
                <a:lnTo>
                  <a:pt x="72494" y="364567"/>
                </a:lnTo>
                <a:lnTo>
                  <a:pt x="78418" y="364964"/>
                </a:lnTo>
                <a:lnTo>
                  <a:pt x="84908" y="365230"/>
                </a:lnTo>
                <a:lnTo>
                  <a:pt x="90503" y="364136"/>
                </a:lnTo>
                <a:lnTo>
                  <a:pt x="95505" y="362137"/>
                </a:lnTo>
                <a:lnTo>
                  <a:pt x="100108" y="359535"/>
                </a:lnTo>
                <a:lnTo>
                  <a:pt x="104447" y="357800"/>
                </a:lnTo>
                <a:lnTo>
                  <a:pt x="108610" y="356643"/>
                </a:lnTo>
                <a:lnTo>
                  <a:pt x="112655" y="355872"/>
                </a:lnTo>
                <a:lnTo>
                  <a:pt x="116622" y="354088"/>
                </a:lnTo>
                <a:lnTo>
                  <a:pt x="120536" y="351628"/>
                </a:lnTo>
                <a:lnTo>
                  <a:pt x="124416" y="348719"/>
                </a:lnTo>
                <a:lnTo>
                  <a:pt x="138886" y="338713"/>
                </a:lnTo>
                <a:lnTo>
                  <a:pt x="148080" y="332488"/>
                </a:lnTo>
                <a:lnTo>
                  <a:pt x="155478" y="327068"/>
                </a:lnTo>
                <a:lnTo>
                  <a:pt x="161681" y="322186"/>
                </a:lnTo>
                <a:lnTo>
                  <a:pt x="167085" y="317660"/>
                </a:lnTo>
                <a:lnTo>
                  <a:pt x="173229" y="312103"/>
                </a:lnTo>
                <a:lnTo>
                  <a:pt x="186828" y="299155"/>
                </a:lnTo>
                <a:lnTo>
                  <a:pt x="192740" y="292147"/>
                </a:lnTo>
                <a:lnTo>
                  <a:pt x="197953" y="284934"/>
                </a:lnTo>
                <a:lnTo>
                  <a:pt x="202697" y="277586"/>
                </a:lnTo>
                <a:lnTo>
                  <a:pt x="205860" y="271417"/>
                </a:lnTo>
                <a:lnTo>
                  <a:pt x="211581" y="255397"/>
                </a:lnTo>
                <a:lnTo>
                  <a:pt x="214323" y="249005"/>
                </a:lnTo>
                <a:lnTo>
                  <a:pt x="217420" y="242203"/>
                </a:lnTo>
                <a:lnTo>
                  <a:pt x="219485" y="232588"/>
                </a:lnTo>
                <a:lnTo>
                  <a:pt x="220863" y="221099"/>
                </a:lnTo>
                <a:lnTo>
                  <a:pt x="221780" y="208359"/>
                </a:lnTo>
                <a:lnTo>
                  <a:pt x="222391" y="197326"/>
                </a:lnTo>
                <a:lnTo>
                  <a:pt x="223072" y="178294"/>
                </a:lnTo>
                <a:lnTo>
                  <a:pt x="221983" y="168392"/>
                </a:lnTo>
                <a:lnTo>
                  <a:pt x="219987" y="157981"/>
                </a:lnTo>
                <a:lnTo>
                  <a:pt x="217387" y="147230"/>
                </a:lnTo>
                <a:lnTo>
                  <a:pt x="211843" y="134984"/>
                </a:lnTo>
                <a:lnTo>
                  <a:pt x="204337" y="121739"/>
                </a:lnTo>
                <a:lnTo>
                  <a:pt x="195523" y="107829"/>
                </a:lnTo>
                <a:lnTo>
                  <a:pt x="188377" y="96016"/>
                </a:lnTo>
                <a:lnTo>
                  <a:pt x="182343" y="85600"/>
                </a:lnTo>
                <a:lnTo>
                  <a:pt x="177051" y="76117"/>
                </a:lnTo>
                <a:lnTo>
                  <a:pt x="172253" y="69794"/>
                </a:lnTo>
                <a:lnTo>
                  <a:pt x="167783" y="65579"/>
                </a:lnTo>
                <a:lnTo>
                  <a:pt x="163534" y="62769"/>
                </a:lnTo>
                <a:lnTo>
                  <a:pt x="158160" y="58356"/>
                </a:lnTo>
                <a:lnTo>
                  <a:pt x="152039" y="52874"/>
                </a:lnTo>
                <a:lnTo>
                  <a:pt x="132175" y="342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8"/>
          <p:cNvSpPr/>
          <p:nvPr/>
        </p:nvSpPr>
        <p:spPr>
          <a:xfrm>
            <a:off x="6457950" y="4972050"/>
            <a:ext cx="217170" cy="22860"/>
          </a:xfrm>
          <a:custGeom>
            <a:avLst/>
            <a:gdLst/>
            <a:ahLst/>
            <a:cxnLst/>
            <a:rect l="0" t="0" r="0" b="0"/>
            <a:pathLst>
              <a:path w="217170" h="22860">
                <a:moveTo>
                  <a:pt x="0" y="22859"/>
                </a:moveTo>
                <a:lnTo>
                  <a:pt x="18203" y="16792"/>
                </a:lnTo>
                <a:lnTo>
                  <a:pt x="24835" y="15004"/>
                </a:lnTo>
                <a:lnTo>
                  <a:pt x="30526" y="13813"/>
                </a:lnTo>
                <a:lnTo>
                  <a:pt x="35591" y="13018"/>
                </a:lnTo>
                <a:lnTo>
                  <a:pt x="45317" y="12489"/>
                </a:lnTo>
                <a:lnTo>
                  <a:pt x="73057" y="11900"/>
                </a:lnTo>
                <a:lnTo>
                  <a:pt x="192251" y="11431"/>
                </a:lnTo>
                <a:lnTo>
                  <a:pt x="198018" y="10160"/>
                </a:lnTo>
                <a:lnTo>
                  <a:pt x="203132" y="8043"/>
                </a:lnTo>
                <a:lnTo>
                  <a:pt x="21716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9"/>
          <p:cNvSpPr/>
          <p:nvPr/>
        </p:nvSpPr>
        <p:spPr>
          <a:xfrm>
            <a:off x="6537959" y="4903469"/>
            <a:ext cx="11431" cy="274321"/>
          </a:xfrm>
          <a:custGeom>
            <a:avLst/>
            <a:gdLst/>
            <a:ahLst/>
            <a:cxnLst/>
            <a:rect l="0" t="0" r="0" b="0"/>
            <a:pathLst>
              <a:path w="11431" h="274321">
                <a:moveTo>
                  <a:pt x="0" y="0"/>
                </a:moveTo>
                <a:lnTo>
                  <a:pt x="9842" y="19683"/>
                </a:lnTo>
                <a:lnTo>
                  <a:pt x="9101" y="24552"/>
                </a:lnTo>
                <a:lnTo>
                  <a:pt x="7337" y="31608"/>
                </a:lnTo>
                <a:lnTo>
                  <a:pt x="4892" y="40122"/>
                </a:lnTo>
                <a:lnTo>
                  <a:pt x="3261" y="47068"/>
                </a:lnTo>
                <a:lnTo>
                  <a:pt x="2175" y="52969"/>
                </a:lnTo>
                <a:lnTo>
                  <a:pt x="1450" y="58173"/>
                </a:lnTo>
                <a:lnTo>
                  <a:pt x="967" y="62912"/>
                </a:lnTo>
                <a:lnTo>
                  <a:pt x="645" y="67341"/>
                </a:lnTo>
                <a:lnTo>
                  <a:pt x="431" y="71564"/>
                </a:lnTo>
                <a:lnTo>
                  <a:pt x="192" y="79643"/>
                </a:lnTo>
                <a:lnTo>
                  <a:pt x="17" y="102838"/>
                </a:lnTo>
                <a:lnTo>
                  <a:pt x="12" y="106659"/>
                </a:lnTo>
                <a:lnTo>
                  <a:pt x="1278" y="110476"/>
                </a:lnTo>
                <a:lnTo>
                  <a:pt x="3392" y="114291"/>
                </a:lnTo>
                <a:lnTo>
                  <a:pt x="6071" y="118104"/>
                </a:lnTo>
                <a:lnTo>
                  <a:pt x="7858" y="121916"/>
                </a:lnTo>
                <a:lnTo>
                  <a:pt x="9049" y="125727"/>
                </a:lnTo>
                <a:lnTo>
                  <a:pt x="9842" y="129538"/>
                </a:lnTo>
                <a:lnTo>
                  <a:pt x="10372" y="133349"/>
                </a:lnTo>
                <a:lnTo>
                  <a:pt x="10725" y="137160"/>
                </a:lnTo>
                <a:lnTo>
                  <a:pt x="10960" y="140970"/>
                </a:lnTo>
                <a:lnTo>
                  <a:pt x="11221" y="148590"/>
                </a:lnTo>
                <a:lnTo>
                  <a:pt x="11338" y="162560"/>
                </a:lnTo>
                <a:lnTo>
                  <a:pt x="11430" y="256652"/>
                </a:lnTo>
                <a:lnTo>
                  <a:pt x="10160" y="258732"/>
                </a:lnTo>
                <a:lnTo>
                  <a:pt x="8043" y="260118"/>
                </a:lnTo>
                <a:lnTo>
                  <a:pt x="5363" y="261042"/>
                </a:lnTo>
                <a:lnTo>
                  <a:pt x="3575" y="262928"/>
                </a:lnTo>
                <a:lnTo>
                  <a:pt x="2384" y="265456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Postulate 4 Angle Addition Postulate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105400" cy="44957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If point B lies in the interior of  angle AOC, then the measure of angle AOB + the measure of angle BOC = the measure of angle AOC.</a:t>
            </a:r>
          </a:p>
          <a:p>
            <a:r>
              <a:rPr lang="en-US" dirty="0" smtClean="0"/>
              <a:t> If angle AOC is a straight angle and B is any point not on AC, then the measure of angle AOB + the measure of angle BOC = 180.</a:t>
            </a:r>
          </a:p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2667000"/>
            <a:ext cx="2986338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43"/>
          <p:cNvSpPr/>
          <p:nvPr/>
        </p:nvSpPr>
        <p:spPr>
          <a:xfrm>
            <a:off x="6595109" y="3589020"/>
            <a:ext cx="34292" cy="114063"/>
          </a:xfrm>
          <a:custGeom>
            <a:avLst/>
            <a:gdLst/>
            <a:ahLst/>
            <a:cxnLst/>
            <a:rect l="0" t="0" r="0" b="0"/>
            <a:pathLst>
              <a:path w="34292" h="114063">
                <a:moveTo>
                  <a:pt x="22860" y="0"/>
                </a:moveTo>
                <a:lnTo>
                  <a:pt x="22860" y="6067"/>
                </a:lnTo>
                <a:lnTo>
                  <a:pt x="24131" y="9125"/>
                </a:lnTo>
                <a:lnTo>
                  <a:pt x="26248" y="12433"/>
                </a:lnTo>
                <a:lnTo>
                  <a:pt x="28929" y="15909"/>
                </a:lnTo>
                <a:lnTo>
                  <a:pt x="30716" y="19495"/>
                </a:lnTo>
                <a:lnTo>
                  <a:pt x="31908" y="23157"/>
                </a:lnTo>
                <a:lnTo>
                  <a:pt x="32702" y="26868"/>
                </a:lnTo>
                <a:lnTo>
                  <a:pt x="33232" y="30612"/>
                </a:lnTo>
                <a:lnTo>
                  <a:pt x="33584" y="34378"/>
                </a:lnTo>
                <a:lnTo>
                  <a:pt x="33819" y="38158"/>
                </a:lnTo>
                <a:lnTo>
                  <a:pt x="34081" y="49132"/>
                </a:lnTo>
                <a:lnTo>
                  <a:pt x="34291" y="113500"/>
                </a:lnTo>
                <a:lnTo>
                  <a:pt x="33021" y="113766"/>
                </a:lnTo>
                <a:lnTo>
                  <a:pt x="30904" y="113944"/>
                </a:lnTo>
                <a:lnTo>
                  <a:pt x="28223" y="114062"/>
                </a:lnTo>
                <a:lnTo>
                  <a:pt x="26435" y="112871"/>
                </a:lnTo>
                <a:lnTo>
                  <a:pt x="25244" y="110808"/>
                </a:lnTo>
                <a:lnTo>
                  <a:pt x="24449" y="108162"/>
                </a:lnTo>
                <a:lnTo>
                  <a:pt x="23920" y="105128"/>
                </a:lnTo>
                <a:lnTo>
                  <a:pt x="23566" y="101835"/>
                </a:lnTo>
                <a:lnTo>
                  <a:pt x="23331" y="98370"/>
                </a:lnTo>
                <a:lnTo>
                  <a:pt x="21904" y="94790"/>
                </a:lnTo>
                <a:lnTo>
                  <a:pt x="19684" y="91133"/>
                </a:lnTo>
                <a:lnTo>
                  <a:pt x="16932" y="87425"/>
                </a:lnTo>
                <a:lnTo>
                  <a:pt x="15099" y="83683"/>
                </a:lnTo>
                <a:lnTo>
                  <a:pt x="13875" y="79919"/>
                </a:lnTo>
                <a:lnTo>
                  <a:pt x="13061" y="76139"/>
                </a:lnTo>
                <a:lnTo>
                  <a:pt x="12517" y="72349"/>
                </a:lnTo>
                <a:lnTo>
                  <a:pt x="12155" y="68552"/>
                </a:lnTo>
                <a:lnTo>
                  <a:pt x="11914" y="64751"/>
                </a:lnTo>
                <a:lnTo>
                  <a:pt x="11645" y="57141"/>
                </a:lnTo>
                <a:lnTo>
                  <a:pt x="11473" y="47976"/>
                </a:lnTo>
                <a:lnTo>
                  <a:pt x="10189" y="45953"/>
                </a:lnTo>
                <a:lnTo>
                  <a:pt x="8063" y="43336"/>
                </a:lnTo>
                <a:lnTo>
                  <a:pt x="0" y="342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4"/>
          <p:cNvSpPr/>
          <p:nvPr/>
        </p:nvSpPr>
        <p:spPr>
          <a:xfrm>
            <a:off x="6766559" y="3863962"/>
            <a:ext cx="182882" cy="147968"/>
          </a:xfrm>
          <a:custGeom>
            <a:avLst/>
            <a:gdLst/>
            <a:ahLst/>
            <a:cxnLst/>
            <a:rect l="0" t="0" r="0" b="0"/>
            <a:pathLst>
              <a:path w="182882" h="147968">
                <a:moveTo>
                  <a:pt x="0" y="33667"/>
                </a:moveTo>
                <a:lnTo>
                  <a:pt x="0" y="23826"/>
                </a:lnTo>
                <a:lnTo>
                  <a:pt x="2541" y="22027"/>
                </a:lnTo>
                <a:lnTo>
                  <a:pt x="6774" y="19557"/>
                </a:lnTo>
                <a:lnTo>
                  <a:pt x="12137" y="16640"/>
                </a:lnTo>
                <a:lnTo>
                  <a:pt x="16981" y="13426"/>
                </a:lnTo>
                <a:lnTo>
                  <a:pt x="21480" y="10013"/>
                </a:lnTo>
                <a:lnTo>
                  <a:pt x="25751" y="6468"/>
                </a:lnTo>
                <a:lnTo>
                  <a:pt x="31137" y="4104"/>
                </a:lnTo>
                <a:lnTo>
                  <a:pt x="37269" y="2529"/>
                </a:lnTo>
                <a:lnTo>
                  <a:pt x="43895" y="1478"/>
                </a:lnTo>
                <a:lnTo>
                  <a:pt x="50854" y="778"/>
                </a:lnTo>
                <a:lnTo>
                  <a:pt x="58033" y="311"/>
                </a:lnTo>
                <a:lnTo>
                  <a:pt x="65359" y="0"/>
                </a:lnTo>
                <a:lnTo>
                  <a:pt x="71512" y="1062"/>
                </a:lnTo>
                <a:lnTo>
                  <a:pt x="76885" y="3041"/>
                </a:lnTo>
                <a:lnTo>
                  <a:pt x="81737" y="5630"/>
                </a:lnTo>
                <a:lnTo>
                  <a:pt x="86242" y="7355"/>
                </a:lnTo>
                <a:lnTo>
                  <a:pt x="90515" y="8506"/>
                </a:lnTo>
                <a:lnTo>
                  <a:pt x="100429" y="10353"/>
                </a:lnTo>
                <a:lnTo>
                  <a:pt x="101244" y="11774"/>
                </a:lnTo>
                <a:lnTo>
                  <a:pt x="101786" y="13992"/>
                </a:lnTo>
                <a:lnTo>
                  <a:pt x="102148" y="16741"/>
                </a:lnTo>
                <a:lnTo>
                  <a:pt x="102389" y="19843"/>
                </a:lnTo>
                <a:lnTo>
                  <a:pt x="102550" y="23181"/>
                </a:lnTo>
                <a:lnTo>
                  <a:pt x="102656" y="26676"/>
                </a:lnTo>
                <a:lnTo>
                  <a:pt x="101458" y="31547"/>
                </a:lnTo>
                <a:lnTo>
                  <a:pt x="99389" y="37334"/>
                </a:lnTo>
                <a:lnTo>
                  <a:pt x="96739" y="43732"/>
                </a:lnTo>
                <a:lnTo>
                  <a:pt x="93703" y="49267"/>
                </a:lnTo>
                <a:lnTo>
                  <a:pt x="90409" y="54227"/>
                </a:lnTo>
                <a:lnTo>
                  <a:pt x="86943" y="58804"/>
                </a:lnTo>
                <a:lnTo>
                  <a:pt x="83362" y="63125"/>
                </a:lnTo>
                <a:lnTo>
                  <a:pt x="79705" y="67276"/>
                </a:lnTo>
                <a:lnTo>
                  <a:pt x="75997" y="71313"/>
                </a:lnTo>
                <a:lnTo>
                  <a:pt x="72255" y="74004"/>
                </a:lnTo>
                <a:lnTo>
                  <a:pt x="68490" y="75799"/>
                </a:lnTo>
                <a:lnTo>
                  <a:pt x="64710" y="76995"/>
                </a:lnTo>
                <a:lnTo>
                  <a:pt x="62190" y="79063"/>
                </a:lnTo>
                <a:lnTo>
                  <a:pt x="60511" y="81711"/>
                </a:lnTo>
                <a:lnTo>
                  <a:pt x="59391" y="84746"/>
                </a:lnTo>
                <a:lnTo>
                  <a:pt x="54833" y="90580"/>
                </a:lnTo>
                <a:lnTo>
                  <a:pt x="47987" y="98279"/>
                </a:lnTo>
                <a:lnTo>
                  <a:pt x="31488" y="115724"/>
                </a:lnTo>
                <a:lnTo>
                  <a:pt x="1378" y="146561"/>
                </a:lnTo>
                <a:lnTo>
                  <a:pt x="2189" y="147029"/>
                </a:lnTo>
                <a:lnTo>
                  <a:pt x="6476" y="147550"/>
                </a:lnTo>
                <a:lnTo>
                  <a:pt x="9397" y="147690"/>
                </a:lnTo>
                <a:lnTo>
                  <a:pt x="16030" y="147844"/>
                </a:lnTo>
                <a:lnTo>
                  <a:pt x="19577" y="146615"/>
                </a:lnTo>
                <a:lnTo>
                  <a:pt x="23211" y="144526"/>
                </a:lnTo>
                <a:lnTo>
                  <a:pt x="26905" y="141863"/>
                </a:lnTo>
                <a:lnTo>
                  <a:pt x="34447" y="140088"/>
                </a:lnTo>
                <a:lnTo>
                  <a:pt x="44555" y="138904"/>
                </a:lnTo>
                <a:lnTo>
                  <a:pt x="56374" y="138115"/>
                </a:lnTo>
                <a:lnTo>
                  <a:pt x="68062" y="137589"/>
                </a:lnTo>
                <a:lnTo>
                  <a:pt x="100177" y="136849"/>
                </a:lnTo>
                <a:lnTo>
                  <a:pt x="140318" y="136579"/>
                </a:lnTo>
                <a:lnTo>
                  <a:pt x="148155" y="137835"/>
                </a:lnTo>
                <a:lnTo>
                  <a:pt x="154651" y="139943"/>
                </a:lnTo>
                <a:lnTo>
                  <a:pt x="182881" y="1479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5"/>
          <p:cNvSpPr/>
          <p:nvPr/>
        </p:nvSpPr>
        <p:spPr>
          <a:xfrm>
            <a:off x="6240779" y="3749039"/>
            <a:ext cx="137161" cy="331331"/>
          </a:xfrm>
          <a:custGeom>
            <a:avLst/>
            <a:gdLst/>
            <a:ahLst/>
            <a:cxnLst/>
            <a:rect l="0" t="0" r="0" b="0"/>
            <a:pathLst>
              <a:path w="137161" h="331331">
                <a:moveTo>
                  <a:pt x="0" y="34290"/>
                </a:moveTo>
                <a:lnTo>
                  <a:pt x="19683" y="44132"/>
                </a:lnTo>
                <a:lnTo>
                  <a:pt x="22012" y="44661"/>
                </a:lnTo>
                <a:lnTo>
                  <a:pt x="24835" y="45015"/>
                </a:lnTo>
                <a:lnTo>
                  <a:pt x="27987" y="45250"/>
                </a:lnTo>
                <a:lnTo>
                  <a:pt x="33898" y="49217"/>
                </a:lnTo>
                <a:lnTo>
                  <a:pt x="41649" y="55671"/>
                </a:lnTo>
                <a:lnTo>
                  <a:pt x="57881" y="70463"/>
                </a:lnTo>
                <a:lnTo>
                  <a:pt x="76845" y="88427"/>
                </a:lnTo>
                <a:lnTo>
                  <a:pt x="85141" y="96615"/>
                </a:lnTo>
                <a:lnTo>
                  <a:pt x="87241" y="99971"/>
                </a:lnTo>
                <a:lnTo>
                  <a:pt x="89574" y="107085"/>
                </a:lnTo>
                <a:lnTo>
                  <a:pt x="90611" y="114480"/>
                </a:lnTo>
                <a:lnTo>
                  <a:pt x="90887" y="118230"/>
                </a:lnTo>
                <a:lnTo>
                  <a:pt x="92342" y="123270"/>
                </a:lnTo>
                <a:lnTo>
                  <a:pt x="94581" y="129170"/>
                </a:lnTo>
                <a:lnTo>
                  <a:pt x="97344" y="135644"/>
                </a:lnTo>
                <a:lnTo>
                  <a:pt x="100457" y="141229"/>
                </a:lnTo>
                <a:lnTo>
                  <a:pt x="103801" y="146223"/>
                </a:lnTo>
                <a:lnTo>
                  <a:pt x="107301" y="150822"/>
                </a:lnTo>
                <a:lnTo>
                  <a:pt x="111190" y="159319"/>
                </a:lnTo>
                <a:lnTo>
                  <a:pt x="113686" y="169054"/>
                </a:lnTo>
                <a:lnTo>
                  <a:pt x="114118" y="176808"/>
                </a:lnTo>
                <a:lnTo>
                  <a:pt x="114247" y="187149"/>
                </a:lnTo>
                <a:lnTo>
                  <a:pt x="115534" y="190806"/>
                </a:lnTo>
                <a:lnTo>
                  <a:pt x="117663" y="194514"/>
                </a:lnTo>
                <a:lnTo>
                  <a:pt x="120352" y="198256"/>
                </a:lnTo>
                <a:lnTo>
                  <a:pt x="122145" y="204561"/>
                </a:lnTo>
                <a:lnTo>
                  <a:pt x="123340" y="212575"/>
                </a:lnTo>
                <a:lnTo>
                  <a:pt x="124137" y="221726"/>
                </a:lnTo>
                <a:lnTo>
                  <a:pt x="125938" y="229098"/>
                </a:lnTo>
                <a:lnTo>
                  <a:pt x="128409" y="235282"/>
                </a:lnTo>
                <a:lnTo>
                  <a:pt x="131326" y="240675"/>
                </a:lnTo>
                <a:lnTo>
                  <a:pt x="133271" y="246810"/>
                </a:lnTo>
                <a:lnTo>
                  <a:pt x="134567" y="253440"/>
                </a:lnTo>
                <a:lnTo>
                  <a:pt x="135432" y="260400"/>
                </a:lnTo>
                <a:lnTo>
                  <a:pt x="136008" y="268850"/>
                </a:lnTo>
                <a:lnTo>
                  <a:pt x="136392" y="278294"/>
                </a:lnTo>
                <a:lnTo>
                  <a:pt x="137059" y="305888"/>
                </a:lnTo>
                <a:lnTo>
                  <a:pt x="137160" y="326092"/>
                </a:lnTo>
                <a:lnTo>
                  <a:pt x="135891" y="327885"/>
                </a:lnTo>
                <a:lnTo>
                  <a:pt x="133774" y="329080"/>
                </a:lnTo>
                <a:lnTo>
                  <a:pt x="126201" y="331330"/>
                </a:lnTo>
                <a:lnTo>
                  <a:pt x="129327" y="328022"/>
                </a:lnTo>
                <a:lnTo>
                  <a:pt x="135613" y="321617"/>
                </a:lnTo>
                <a:lnTo>
                  <a:pt x="136129" y="317282"/>
                </a:lnTo>
                <a:lnTo>
                  <a:pt x="136473" y="310581"/>
                </a:lnTo>
                <a:lnTo>
                  <a:pt x="136957" y="289721"/>
                </a:lnTo>
                <a:lnTo>
                  <a:pt x="137157" y="224683"/>
                </a:lnTo>
                <a:lnTo>
                  <a:pt x="135888" y="220908"/>
                </a:lnTo>
                <a:lnTo>
                  <a:pt x="133772" y="217123"/>
                </a:lnTo>
                <a:lnTo>
                  <a:pt x="131092" y="213329"/>
                </a:lnTo>
                <a:lnTo>
                  <a:pt x="128114" y="205726"/>
                </a:lnTo>
                <a:lnTo>
                  <a:pt x="126790" y="198114"/>
                </a:lnTo>
                <a:lnTo>
                  <a:pt x="126200" y="190498"/>
                </a:lnTo>
                <a:lnTo>
                  <a:pt x="124774" y="184148"/>
                </a:lnTo>
                <a:lnTo>
                  <a:pt x="122553" y="176106"/>
                </a:lnTo>
                <a:lnTo>
                  <a:pt x="119802" y="166934"/>
                </a:lnTo>
                <a:lnTo>
                  <a:pt x="116698" y="160820"/>
                </a:lnTo>
                <a:lnTo>
                  <a:pt x="113359" y="156743"/>
                </a:lnTo>
                <a:lnTo>
                  <a:pt x="109863" y="154026"/>
                </a:lnTo>
                <a:lnTo>
                  <a:pt x="107532" y="149674"/>
                </a:lnTo>
                <a:lnTo>
                  <a:pt x="105978" y="144233"/>
                </a:lnTo>
                <a:lnTo>
                  <a:pt x="104942" y="138065"/>
                </a:lnTo>
                <a:lnTo>
                  <a:pt x="102982" y="132684"/>
                </a:lnTo>
                <a:lnTo>
                  <a:pt x="100405" y="127826"/>
                </a:lnTo>
                <a:lnTo>
                  <a:pt x="97417" y="123318"/>
                </a:lnTo>
                <a:lnTo>
                  <a:pt x="94096" y="114921"/>
                </a:lnTo>
                <a:lnTo>
                  <a:pt x="93211" y="110904"/>
                </a:lnTo>
                <a:lnTo>
                  <a:pt x="91351" y="106957"/>
                </a:lnTo>
                <a:lnTo>
                  <a:pt x="88841" y="103054"/>
                </a:lnTo>
                <a:lnTo>
                  <a:pt x="85898" y="99183"/>
                </a:lnTo>
                <a:lnTo>
                  <a:pt x="83935" y="94062"/>
                </a:lnTo>
                <a:lnTo>
                  <a:pt x="82627" y="88108"/>
                </a:lnTo>
                <a:lnTo>
                  <a:pt x="81754" y="81599"/>
                </a:lnTo>
                <a:lnTo>
                  <a:pt x="78633" y="74720"/>
                </a:lnTo>
                <a:lnTo>
                  <a:pt x="74012" y="67593"/>
                </a:lnTo>
                <a:lnTo>
                  <a:pt x="68391" y="60302"/>
                </a:lnTo>
                <a:lnTo>
                  <a:pt x="64645" y="54171"/>
                </a:lnTo>
                <a:lnTo>
                  <a:pt x="60482" y="43973"/>
                </a:lnTo>
                <a:lnTo>
                  <a:pt x="58101" y="39475"/>
                </a:lnTo>
                <a:lnTo>
                  <a:pt x="55244" y="35207"/>
                </a:lnTo>
                <a:lnTo>
                  <a:pt x="47602" y="25299"/>
                </a:lnTo>
                <a:lnTo>
                  <a:pt x="46557" y="20558"/>
                </a:lnTo>
                <a:lnTo>
                  <a:pt x="45886" y="13234"/>
                </a:lnTo>
                <a:lnTo>
                  <a:pt x="43290" y="12632"/>
                </a:lnTo>
                <a:lnTo>
                  <a:pt x="39021" y="12232"/>
                </a:lnTo>
                <a:lnTo>
                  <a:pt x="33634" y="11964"/>
                </a:lnTo>
                <a:lnTo>
                  <a:pt x="30042" y="10517"/>
                </a:lnTo>
                <a:lnTo>
                  <a:pt x="27649" y="8281"/>
                </a:lnTo>
                <a:lnTo>
                  <a:pt x="2286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6"/>
          <p:cNvSpPr/>
          <p:nvPr/>
        </p:nvSpPr>
        <p:spPr>
          <a:xfrm>
            <a:off x="6389370" y="3784918"/>
            <a:ext cx="170784" cy="204153"/>
          </a:xfrm>
          <a:custGeom>
            <a:avLst/>
            <a:gdLst/>
            <a:ahLst/>
            <a:cxnLst/>
            <a:rect l="0" t="0" r="0" b="0"/>
            <a:pathLst>
              <a:path w="170784" h="204153">
                <a:moveTo>
                  <a:pt x="0" y="9841"/>
                </a:moveTo>
                <a:lnTo>
                  <a:pt x="12135" y="3774"/>
                </a:lnTo>
                <a:lnTo>
                  <a:pt x="22060" y="1986"/>
                </a:lnTo>
                <a:lnTo>
                  <a:pt x="35027" y="795"/>
                </a:lnTo>
                <a:lnTo>
                  <a:pt x="50021" y="0"/>
                </a:lnTo>
                <a:lnTo>
                  <a:pt x="62557" y="2010"/>
                </a:lnTo>
                <a:lnTo>
                  <a:pt x="73454" y="5891"/>
                </a:lnTo>
                <a:lnTo>
                  <a:pt x="83260" y="11018"/>
                </a:lnTo>
                <a:lnTo>
                  <a:pt x="84716" y="20786"/>
                </a:lnTo>
                <a:lnTo>
                  <a:pt x="80607" y="33648"/>
                </a:lnTo>
                <a:lnTo>
                  <a:pt x="72788" y="48572"/>
                </a:lnTo>
                <a:lnTo>
                  <a:pt x="66305" y="58522"/>
                </a:lnTo>
                <a:lnTo>
                  <a:pt x="60714" y="65155"/>
                </a:lnTo>
                <a:lnTo>
                  <a:pt x="55715" y="69577"/>
                </a:lnTo>
                <a:lnTo>
                  <a:pt x="60003" y="71255"/>
                </a:lnTo>
                <a:lnTo>
                  <a:pt x="70482" y="71104"/>
                </a:lnTo>
                <a:lnTo>
                  <a:pt x="85087" y="69733"/>
                </a:lnTo>
                <a:lnTo>
                  <a:pt x="102445" y="70089"/>
                </a:lnTo>
                <a:lnTo>
                  <a:pt x="121637" y="71597"/>
                </a:lnTo>
                <a:lnTo>
                  <a:pt x="142051" y="73872"/>
                </a:lnTo>
                <a:lnTo>
                  <a:pt x="155661" y="83008"/>
                </a:lnTo>
                <a:lnTo>
                  <a:pt x="164733" y="96719"/>
                </a:lnTo>
                <a:lnTo>
                  <a:pt x="170783" y="113480"/>
                </a:lnTo>
                <a:lnTo>
                  <a:pt x="168465" y="129734"/>
                </a:lnTo>
                <a:lnTo>
                  <a:pt x="160570" y="145650"/>
                </a:lnTo>
                <a:lnTo>
                  <a:pt x="148957" y="161340"/>
                </a:lnTo>
                <a:lnTo>
                  <a:pt x="136134" y="173071"/>
                </a:lnTo>
                <a:lnTo>
                  <a:pt x="122506" y="182161"/>
                </a:lnTo>
                <a:lnTo>
                  <a:pt x="80009" y="20415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7"/>
          <p:cNvSpPr/>
          <p:nvPr/>
        </p:nvSpPr>
        <p:spPr>
          <a:xfrm>
            <a:off x="6610722" y="2217419"/>
            <a:ext cx="304429" cy="205741"/>
          </a:xfrm>
          <a:custGeom>
            <a:avLst/>
            <a:gdLst/>
            <a:ahLst/>
            <a:cxnLst/>
            <a:rect l="0" t="0" r="0" b="0"/>
            <a:pathLst>
              <a:path w="304429" h="205741">
                <a:moveTo>
                  <a:pt x="292997" y="0"/>
                </a:moveTo>
                <a:lnTo>
                  <a:pt x="283156" y="0"/>
                </a:lnTo>
                <a:lnTo>
                  <a:pt x="278817" y="2541"/>
                </a:lnTo>
                <a:lnTo>
                  <a:pt x="263835" y="12136"/>
                </a:lnTo>
                <a:lnTo>
                  <a:pt x="257046" y="16981"/>
                </a:lnTo>
                <a:lnTo>
                  <a:pt x="251250" y="21481"/>
                </a:lnTo>
                <a:lnTo>
                  <a:pt x="246116" y="25751"/>
                </a:lnTo>
                <a:lnTo>
                  <a:pt x="241423" y="29867"/>
                </a:lnTo>
                <a:lnTo>
                  <a:pt x="237025" y="33882"/>
                </a:lnTo>
                <a:lnTo>
                  <a:pt x="228751" y="41729"/>
                </a:lnTo>
                <a:lnTo>
                  <a:pt x="209246" y="60937"/>
                </a:lnTo>
                <a:lnTo>
                  <a:pt x="202873" y="66024"/>
                </a:lnTo>
                <a:lnTo>
                  <a:pt x="194815" y="71956"/>
                </a:lnTo>
                <a:lnTo>
                  <a:pt x="185632" y="78451"/>
                </a:lnTo>
                <a:lnTo>
                  <a:pt x="178241" y="82781"/>
                </a:lnTo>
                <a:lnTo>
                  <a:pt x="172043" y="85667"/>
                </a:lnTo>
                <a:lnTo>
                  <a:pt x="166641" y="87592"/>
                </a:lnTo>
                <a:lnTo>
                  <a:pt x="157252" y="93117"/>
                </a:lnTo>
                <a:lnTo>
                  <a:pt x="152971" y="96368"/>
                </a:lnTo>
                <a:lnTo>
                  <a:pt x="148846" y="99805"/>
                </a:lnTo>
                <a:lnTo>
                  <a:pt x="144826" y="103367"/>
                </a:lnTo>
                <a:lnTo>
                  <a:pt x="140877" y="107011"/>
                </a:lnTo>
                <a:lnTo>
                  <a:pt x="133164" y="111981"/>
                </a:lnTo>
                <a:lnTo>
                  <a:pt x="122942" y="117834"/>
                </a:lnTo>
                <a:lnTo>
                  <a:pt x="111047" y="124276"/>
                </a:lnTo>
                <a:lnTo>
                  <a:pt x="101847" y="129841"/>
                </a:lnTo>
                <a:lnTo>
                  <a:pt x="94443" y="134821"/>
                </a:lnTo>
                <a:lnTo>
                  <a:pt x="88238" y="139411"/>
                </a:lnTo>
                <a:lnTo>
                  <a:pt x="81561" y="142471"/>
                </a:lnTo>
                <a:lnTo>
                  <a:pt x="74570" y="144511"/>
                </a:lnTo>
                <a:lnTo>
                  <a:pt x="67369" y="145871"/>
                </a:lnTo>
                <a:lnTo>
                  <a:pt x="61299" y="148047"/>
                </a:lnTo>
                <a:lnTo>
                  <a:pt x="55982" y="150768"/>
                </a:lnTo>
                <a:lnTo>
                  <a:pt x="51167" y="153852"/>
                </a:lnTo>
                <a:lnTo>
                  <a:pt x="45417" y="158448"/>
                </a:lnTo>
                <a:lnTo>
                  <a:pt x="39044" y="164052"/>
                </a:lnTo>
                <a:lnTo>
                  <a:pt x="32256" y="170329"/>
                </a:lnTo>
                <a:lnTo>
                  <a:pt x="25190" y="174513"/>
                </a:lnTo>
                <a:lnTo>
                  <a:pt x="17939" y="177302"/>
                </a:lnTo>
                <a:lnTo>
                  <a:pt x="10566" y="179161"/>
                </a:lnTo>
                <a:lnTo>
                  <a:pt x="5649" y="181671"/>
                </a:lnTo>
                <a:lnTo>
                  <a:pt x="2372" y="184614"/>
                </a:lnTo>
                <a:lnTo>
                  <a:pt x="187" y="187846"/>
                </a:lnTo>
                <a:lnTo>
                  <a:pt x="0" y="191271"/>
                </a:lnTo>
                <a:lnTo>
                  <a:pt x="1147" y="194824"/>
                </a:lnTo>
                <a:lnTo>
                  <a:pt x="6043" y="203584"/>
                </a:lnTo>
                <a:lnTo>
                  <a:pt x="14064" y="203033"/>
                </a:lnTo>
                <a:lnTo>
                  <a:pt x="27032" y="201395"/>
                </a:lnTo>
                <a:lnTo>
                  <a:pt x="43297" y="199034"/>
                </a:lnTo>
                <a:lnTo>
                  <a:pt x="55411" y="198729"/>
                </a:lnTo>
                <a:lnTo>
                  <a:pt x="64756" y="199797"/>
                </a:lnTo>
                <a:lnTo>
                  <a:pt x="72256" y="201778"/>
                </a:lnTo>
                <a:lnTo>
                  <a:pt x="79797" y="201829"/>
                </a:lnTo>
                <a:lnTo>
                  <a:pt x="87363" y="200593"/>
                </a:lnTo>
                <a:lnTo>
                  <a:pt x="94948" y="198499"/>
                </a:lnTo>
                <a:lnTo>
                  <a:pt x="107625" y="197103"/>
                </a:lnTo>
                <a:lnTo>
                  <a:pt x="123695" y="196172"/>
                </a:lnTo>
                <a:lnTo>
                  <a:pt x="161872" y="195138"/>
                </a:lnTo>
                <a:lnTo>
                  <a:pt x="204240" y="194678"/>
                </a:lnTo>
                <a:lnTo>
                  <a:pt x="222396" y="195826"/>
                </a:lnTo>
                <a:lnTo>
                  <a:pt x="238309" y="197861"/>
                </a:lnTo>
                <a:lnTo>
                  <a:pt x="252729" y="200487"/>
                </a:lnTo>
                <a:lnTo>
                  <a:pt x="263612" y="202238"/>
                </a:lnTo>
                <a:lnTo>
                  <a:pt x="272137" y="203406"/>
                </a:lnTo>
                <a:lnTo>
                  <a:pt x="279090" y="204184"/>
                </a:lnTo>
                <a:lnTo>
                  <a:pt x="284996" y="204703"/>
                </a:lnTo>
                <a:lnTo>
                  <a:pt x="290204" y="205049"/>
                </a:lnTo>
                <a:lnTo>
                  <a:pt x="304428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8"/>
          <p:cNvSpPr/>
          <p:nvPr/>
        </p:nvSpPr>
        <p:spPr>
          <a:xfrm>
            <a:off x="7075169" y="2091689"/>
            <a:ext cx="45722" cy="365762"/>
          </a:xfrm>
          <a:custGeom>
            <a:avLst/>
            <a:gdLst/>
            <a:ahLst/>
            <a:cxnLst/>
            <a:rect l="0" t="0" r="0" b="0"/>
            <a:pathLst>
              <a:path w="45722" h="365762">
                <a:moveTo>
                  <a:pt x="0" y="0"/>
                </a:moveTo>
                <a:lnTo>
                  <a:pt x="6069" y="18204"/>
                </a:lnTo>
                <a:lnTo>
                  <a:pt x="7856" y="28646"/>
                </a:lnTo>
                <a:lnTo>
                  <a:pt x="9048" y="40688"/>
                </a:lnTo>
                <a:lnTo>
                  <a:pt x="9842" y="53795"/>
                </a:lnTo>
                <a:lnTo>
                  <a:pt x="10724" y="78519"/>
                </a:lnTo>
                <a:lnTo>
                  <a:pt x="11291" y="119368"/>
                </a:lnTo>
                <a:lnTo>
                  <a:pt x="12607" y="126569"/>
                </a:lnTo>
                <a:lnTo>
                  <a:pt x="14755" y="132639"/>
                </a:lnTo>
                <a:lnTo>
                  <a:pt x="17457" y="137956"/>
                </a:lnTo>
                <a:lnTo>
                  <a:pt x="19259" y="146581"/>
                </a:lnTo>
                <a:lnTo>
                  <a:pt x="20459" y="157411"/>
                </a:lnTo>
                <a:lnTo>
                  <a:pt x="21259" y="169711"/>
                </a:lnTo>
                <a:lnTo>
                  <a:pt x="21793" y="181721"/>
                </a:lnTo>
                <a:lnTo>
                  <a:pt x="22386" y="205225"/>
                </a:lnTo>
                <a:lnTo>
                  <a:pt x="23814" y="218097"/>
                </a:lnTo>
                <a:lnTo>
                  <a:pt x="26037" y="231758"/>
                </a:lnTo>
                <a:lnTo>
                  <a:pt x="28788" y="245946"/>
                </a:lnTo>
                <a:lnTo>
                  <a:pt x="31892" y="259214"/>
                </a:lnTo>
                <a:lnTo>
                  <a:pt x="35231" y="271870"/>
                </a:lnTo>
                <a:lnTo>
                  <a:pt x="38728" y="284116"/>
                </a:lnTo>
                <a:lnTo>
                  <a:pt x="39789" y="297361"/>
                </a:lnTo>
                <a:lnTo>
                  <a:pt x="39226" y="311271"/>
                </a:lnTo>
                <a:lnTo>
                  <a:pt x="36484" y="336463"/>
                </a:lnTo>
                <a:lnTo>
                  <a:pt x="35753" y="344959"/>
                </a:lnTo>
                <a:lnTo>
                  <a:pt x="45721" y="3657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9"/>
          <p:cNvSpPr/>
          <p:nvPr/>
        </p:nvSpPr>
        <p:spPr>
          <a:xfrm>
            <a:off x="7338059" y="2343150"/>
            <a:ext cx="205742" cy="11430"/>
          </a:xfrm>
          <a:custGeom>
            <a:avLst/>
            <a:gdLst/>
            <a:ahLst/>
            <a:cxnLst/>
            <a:rect l="0" t="0" r="0" b="0"/>
            <a:pathLst>
              <a:path w="205742" h="11430">
                <a:moveTo>
                  <a:pt x="0" y="0"/>
                </a:moveTo>
                <a:lnTo>
                  <a:pt x="100043" y="0"/>
                </a:lnTo>
                <a:lnTo>
                  <a:pt x="123845" y="1269"/>
                </a:lnTo>
                <a:lnTo>
                  <a:pt x="143524" y="3386"/>
                </a:lnTo>
                <a:lnTo>
                  <a:pt x="160453" y="6067"/>
                </a:lnTo>
                <a:lnTo>
                  <a:pt x="173009" y="7855"/>
                </a:lnTo>
                <a:lnTo>
                  <a:pt x="182650" y="9046"/>
                </a:lnTo>
                <a:lnTo>
                  <a:pt x="205741" y="114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0"/>
          <p:cNvSpPr/>
          <p:nvPr/>
        </p:nvSpPr>
        <p:spPr>
          <a:xfrm>
            <a:off x="7406640" y="2240279"/>
            <a:ext cx="57151" cy="240031"/>
          </a:xfrm>
          <a:custGeom>
            <a:avLst/>
            <a:gdLst/>
            <a:ahLst/>
            <a:cxnLst/>
            <a:rect l="0" t="0" r="0" b="0"/>
            <a:pathLst>
              <a:path w="57151" h="240031">
                <a:moveTo>
                  <a:pt x="0" y="0"/>
                </a:moveTo>
                <a:lnTo>
                  <a:pt x="6068" y="6068"/>
                </a:lnTo>
                <a:lnTo>
                  <a:pt x="9125" y="10396"/>
                </a:lnTo>
                <a:lnTo>
                  <a:pt x="12433" y="15821"/>
                </a:lnTo>
                <a:lnTo>
                  <a:pt x="15908" y="21977"/>
                </a:lnTo>
                <a:lnTo>
                  <a:pt x="18226" y="27352"/>
                </a:lnTo>
                <a:lnTo>
                  <a:pt x="19771" y="32204"/>
                </a:lnTo>
                <a:lnTo>
                  <a:pt x="22756" y="44793"/>
                </a:lnTo>
                <a:lnTo>
                  <a:pt x="28317" y="67322"/>
                </a:lnTo>
                <a:lnTo>
                  <a:pt x="30308" y="76631"/>
                </a:lnTo>
                <a:lnTo>
                  <a:pt x="31635" y="84108"/>
                </a:lnTo>
                <a:lnTo>
                  <a:pt x="32519" y="90362"/>
                </a:lnTo>
                <a:lnTo>
                  <a:pt x="39833" y="135571"/>
                </a:lnTo>
                <a:lnTo>
                  <a:pt x="41796" y="150071"/>
                </a:lnTo>
                <a:lnTo>
                  <a:pt x="43103" y="162277"/>
                </a:lnTo>
                <a:lnTo>
                  <a:pt x="43975" y="172955"/>
                </a:lnTo>
                <a:lnTo>
                  <a:pt x="45827" y="185153"/>
                </a:lnTo>
                <a:lnTo>
                  <a:pt x="48332" y="198366"/>
                </a:lnTo>
                <a:lnTo>
                  <a:pt x="5715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1"/>
          <p:cNvSpPr/>
          <p:nvPr/>
        </p:nvSpPr>
        <p:spPr>
          <a:xfrm>
            <a:off x="7693018" y="2228850"/>
            <a:ext cx="239402" cy="194310"/>
          </a:xfrm>
          <a:custGeom>
            <a:avLst/>
            <a:gdLst/>
            <a:ahLst/>
            <a:cxnLst/>
            <a:rect l="0" t="0" r="0" b="0"/>
            <a:pathLst>
              <a:path w="239402" h="194310">
                <a:moveTo>
                  <a:pt x="170822" y="0"/>
                </a:moveTo>
                <a:lnTo>
                  <a:pt x="170822" y="9841"/>
                </a:lnTo>
                <a:lnTo>
                  <a:pt x="167435" y="14110"/>
                </a:lnTo>
                <a:lnTo>
                  <a:pt x="164754" y="17026"/>
                </a:lnTo>
                <a:lnTo>
                  <a:pt x="142777" y="39335"/>
                </a:lnTo>
                <a:lnTo>
                  <a:pt x="130535" y="50353"/>
                </a:lnTo>
                <a:lnTo>
                  <a:pt x="78809" y="94377"/>
                </a:lnTo>
                <a:lnTo>
                  <a:pt x="65157" y="106715"/>
                </a:lnTo>
                <a:lnTo>
                  <a:pt x="54856" y="116432"/>
                </a:lnTo>
                <a:lnTo>
                  <a:pt x="41917" y="129042"/>
                </a:lnTo>
                <a:lnTo>
                  <a:pt x="37896" y="131748"/>
                </a:lnTo>
                <a:lnTo>
                  <a:pt x="33944" y="133552"/>
                </a:lnTo>
                <a:lnTo>
                  <a:pt x="30040" y="134754"/>
                </a:lnTo>
                <a:lnTo>
                  <a:pt x="27437" y="136826"/>
                </a:lnTo>
                <a:lnTo>
                  <a:pt x="25702" y="139477"/>
                </a:lnTo>
                <a:lnTo>
                  <a:pt x="24545" y="142515"/>
                </a:lnTo>
                <a:lnTo>
                  <a:pt x="22504" y="145810"/>
                </a:lnTo>
                <a:lnTo>
                  <a:pt x="19874" y="149276"/>
                </a:lnTo>
                <a:lnTo>
                  <a:pt x="16849" y="152857"/>
                </a:lnTo>
                <a:lnTo>
                  <a:pt x="13563" y="156515"/>
                </a:lnTo>
                <a:lnTo>
                  <a:pt x="6525" y="163965"/>
                </a:lnTo>
                <a:lnTo>
                  <a:pt x="4141" y="167730"/>
                </a:lnTo>
                <a:lnTo>
                  <a:pt x="2551" y="171510"/>
                </a:lnTo>
                <a:lnTo>
                  <a:pt x="0" y="180634"/>
                </a:lnTo>
                <a:lnTo>
                  <a:pt x="1061" y="182652"/>
                </a:lnTo>
                <a:lnTo>
                  <a:pt x="5625" y="188282"/>
                </a:lnTo>
                <a:lnTo>
                  <a:pt x="8621" y="190291"/>
                </a:lnTo>
                <a:lnTo>
                  <a:pt x="15335" y="192523"/>
                </a:lnTo>
                <a:lnTo>
                  <a:pt x="20174" y="193119"/>
                </a:lnTo>
                <a:lnTo>
                  <a:pt x="25940" y="193516"/>
                </a:lnTo>
                <a:lnTo>
                  <a:pt x="37849" y="193957"/>
                </a:lnTo>
                <a:lnTo>
                  <a:pt x="47376" y="194153"/>
                </a:lnTo>
                <a:lnTo>
                  <a:pt x="239401" y="1943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2"/>
          <p:cNvSpPr/>
          <p:nvPr/>
        </p:nvSpPr>
        <p:spPr>
          <a:xfrm>
            <a:off x="8046719" y="2126492"/>
            <a:ext cx="262891" cy="262378"/>
          </a:xfrm>
          <a:custGeom>
            <a:avLst/>
            <a:gdLst/>
            <a:ahLst/>
            <a:cxnLst/>
            <a:rect l="0" t="0" r="0" b="0"/>
            <a:pathLst>
              <a:path w="262891" h="262378">
                <a:moveTo>
                  <a:pt x="0" y="22347"/>
                </a:moveTo>
                <a:lnTo>
                  <a:pt x="12137" y="16280"/>
                </a:lnTo>
                <a:lnTo>
                  <a:pt x="16981" y="14492"/>
                </a:lnTo>
                <a:lnTo>
                  <a:pt x="21480" y="13301"/>
                </a:lnTo>
                <a:lnTo>
                  <a:pt x="25751" y="12506"/>
                </a:lnTo>
                <a:lnTo>
                  <a:pt x="33882" y="8237"/>
                </a:lnTo>
                <a:lnTo>
                  <a:pt x="37828" y="5321"/>
                </a:lnTo>
                <a:lnTo>
                  <a:pt x="45600" y="2080"/>
                </a:lnTo>
                <a:lnTo>
                  <a:pt x="49450" y="1216"/>
                </a:lnTo>
                <a:lnTo>
                  <a:pt x="58366" y="640"/>
                </a:lnTo>
                <a:lnTo>
                  <a:pt x="85207" y="0"/>
                </a:lnTo>
                <a:lnTo>
                  <a:pt x="96175" y="1099"/>
                </a:lnTo>
                <a:lnTo>
                  <a:pt x="104757" y="3102"/>
                </a:lnTo>
                <a:lnTo>
                  <a:pt x="111748" y="5707"/>
                </a:lnTo>
                <a:lnTo>
                  <a:pt x="118949" y="8714"/>
                </a:lnTo>
                <a:lnTo>
                  <a:pt x="126289" y="11988"/>
                </a:lnTo>
                <a:lnTo>
                  <a:pt x="133723" y="15441"/>
                </a:lnTo>
                <a:lnTo>
                  <a:pt x="142489" y="19014"/>
                </a:lnTo>
                <a:lnTo>
                  <a:pt x="152143" y="22665"/>
                </a:lnTo>
                <a:lnTo>
                  <a:pt x="162388" y="26369"/>
                </a:lnTo>
                <a:lnTo>
                  <a:pt x="170489" y="30108"/>
                </a:lnTo>
                <a:lnTo>
                  <a:pt x="177160" y="33871"/>
                </a:lnTo>
                <a:lnTo>
                  <a:pt x="182877" y="37650"/>
                </a:lnTo>
                <a:lnTo>
                  <a:pt x="189228" y="42709"/>
                </a:lnTo>
                <a:lnTo>
                  <a:pt x="196002" y="48622"/>
                </a:lnTo>
                <a:lnTo>
                  <a:pt x="203058" y="55104"/>
                </a:lnTo>
                <a:lnTo>
                  <a:pt x="209032" y="61965"/>
                </a:lnTo>
                <a:lnTo>
                  <a:pt x="214285" y="69079"/>
                </a:lnTo>
                <a:lnTo>
                  <a:pt x="219057" y="76362"/>
                </a:lnTo>
                <a:lnTo>
                  <a:pt x="222238" y="82487"/>
                </a:lnTo>
                <a:lnTo>
                  <a:pt x="224359" y="87841"/>
                </a:lnTo>
                <a:lnTo>
                  <a:pt x="225773" y="92680"/>
                </a:lnTo>
                <a:lnTo>
                  <a:pt x="225445" y="99715"/>
                </a:lnTo>
                <a:lnTo>
                  <a:pt x="223957" y="108216"/>
                </a:lnTo>
                <a:lnTo>
                  <a:pt x="221694" y="117693"/>
                </a:lnTo>
                <a:lnTo>
                  <a:pt x="218916" y="127821"/>
                </a:lnTo>
                <a:lnTo>
                  <a:pt x="212443" y="149235"/>
                </a:lnTo>
                <a:lnTo>
                  <a:pt x="208939" y="157739"/>
                </a:lnTo>
                <a:lnTo>
                  <a:pt x="205333" y="164679"/>
                </a:lnTo>
                <a:lnTo>
                  <a:pt x="201658" y="170575"/>
                </a:lnTo>
                <a:lnTo>
                  <a:pt x="195399" y="178316"/>
                </a:lnTo>
                <a:lnTo>
                  <a:pt x="187417" y="187286"/>
                </a:lnTo>
                <a:lnTo>
                  <a:pt x="178285" y="197077"/>
                </a:lnTo>
                <a:lnTo>
                  <a:pt x="169657" y="204874"/>
                </a:lnTo>
                <a:lnTo>
                  <a:pt x="161365" y="211342"/>
                </a:lnTo>
                <a:lnTo>
                  <a:pt x="123738" y="236915"/>
                </a:lnTo>
                <a:lnTo>
                  <a:pt x="114243" y="241593"/>
                </a:lnTo>
                <a:lnTo>
                  <a:pt x="105371" y="244711"/>
                </a:lnTo>
                <a:lnTo>
                  <a:pt x="96918" y="246790"/>
                </a:lnTo>
                <a:lnTo>
                  <a:pt x="90013" y="249446"/>
                </a:lnTo>
                <a:lnTo>
                  <a:pt x="84138" y="252486"/>
                </a:lnTo>
                <a:lnTo>
                  <a:pt x="78953" y="255783"/>
                </a:lnTo>
                <a:lnTo>
                  <a:pt x="72955" y="256711"/>
                </a:lnTo>
                <a:lnTo>
                  <a:pt x="66417" y="256060"/>
                </a:lnTo>
                <a:lnTo>
                  <a:pt x="59518" y="254356"/>
                </a:lnTo>
                <a:lnTo>
                  <a:pt x="53649" y="253220"/>
                </a:lnTo>
                <a:lnTo>
                  <a:pt x="48466" y="252462"/>
                </a:lnTo>
                <a:lnTo>
                  <a:pt x="43741" y="251957"/>
                </a:lnTo>
                <a:lnTo>
                  <a:pt x="40591" y="250351"/>
                </a:lnTo>
                <a:lnTo>
                  <a:pt x="38491" y="248010"/>
                </a:lnTo>
                <a:lnTo>
                  <a:pt x="37091" y="245179"/>
                </a:lnTo>
                <a:lnTo>
                  <a:pt x="35535" y="238647"/>
                </a:lnTo>
                <a:lnTo>
                  <a:pt x="35120" y="235127"/>
                </a:lnTo>
                <a:lnTo>
                  <a:pt x="36113" y="232781"/>
                </a:lnTo>
                <a:lnTo>
                  <a:pt x="38046" y="231216"/>
                </a:lnTo>
                <a:lnTo>
                  <a:pt x="44849" y="228208"/>
                </a:lnTo>
                <a:lnTo>
                  <a:pt x="56340" y="222638"/>
                </a:lnTo>
                <a:lnTo>
                  <a:pt x="61690" y="220644"/>
                </a:lnTo>
                <a:lnTo>
                  <a:pt x="66527" y="219315"/>
                </a:lnTo>
                <a:lnTo>
                  <a:pt x="71021" y="218429"/>
                </a:lnTo>
                <a:lnTo>
                  <a:pt x="76558" y="216569"/>
                </a:lnTo>
                <a:lnTo>
                  <a:pt x="82789" y="214058"/>
                </a:lnTo>
                <a:lnTo>
                  <a:pt x="89483" y="211115"/>
                </a:lnTo>
                <a:lnTo>
                  <a:pt x="96485" y="209152"/>
                </a:lnTo>
                <a:lnTo>
                  <a:pt x="103694" y="207844"/>
                </a:lnTo>
                <a:lnTo>
                  <a:pt x="111040" y="206972"/>
                </a:lnTo>
                <a:lnTo>
                  <a:pt x="117207" y="206390"/>
                </a:lnTo>
                <a:lnTo>
                  <a:pt x="122587" y="206003"/>
                </a:lnTo>
                <a:lnTo>
                  <a:pt x="127445" y="205744"/>
                </a:lnTo>
                <a:lnTo>
                  <a:pt x="134494" y="206842"/>
                </a:lnTo>
                <a:lnTo>
                  <a:pt x="143002" y="208844"/>
                </a:lnTo>
                <a:lnTo>
                  <a:pt x="152485" y="211448"/>
                </a:lnTo>
                <a:lnTo>
                  <a:pt x="173181" y="217729"/>
                </a:lnTo>
                <a:lnTo>
                  <a:pt x="184035" y="221182"/>
                </a:lnTo>
                <a:lnTo>
                  <a:pt x="193810" y="223484"/>
                </a:lnTo>
                <a:lnTo>
                  <a:pt x="202867" y="225018"/>
                </a:lnTo>
                <a:lnTo>
                  <a:pt x="211445" y="226041"/>
                </a:lnTo>
                <a:lnTo>
                  <a:pt x="218433" y="227993"/>
                </a:lnTo>
                <a:lnTo>
                  <a:pt x="224362" y="230565"/>
                </a:lnTo>
                <a:lnTo>
                  <a:pt x="229585" y="233549"/>
                </a:lnTo>
                <a:lnTo>
                  <a:pt x="234337" y="236809"/>
                </a:lnTo>
                <a:lnTo>
                  <a:pt x="238775" y="240252"/>
                </a:lnTo>
                <a:lnTo>
                  <a:pt x="243003" y="243817"/>
                </a:lnTo>
                <a:lnTo>
                  <a:pt x="247093" y="246194"/>
                </a:lnTo>
                <a:lnTo>
                  <a:pt x="255023" y="248835"/>
                </a:lnTo>
                <a:lnTo>
                  <a:pt x="257645" y="250809"/>
                </a:lnTo>
                <a:lnTo>
                  <a:pt x="259394" y="253395"/>
                </a:lnTo>
                <a:lnTo>
                  <a:pt x="262890" y="2623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3"/>
          <p:cNvSpPr/>
          <p:nvPr/>
        </p:nvSpPr>
        <p:spPr>
          <a:xfrm>
            <a:off x="8458200" y="2228850"/>
            <a:ext cx="137160" cy="34290"/>
          </a:xfrm>
          <a:custGeom>
            <a:avLst/>
            <a:gdLst/>
            <a:ahLst/>
            <a:cxnLst/>
            <a:rect l="0" t="0" r="0" b="0"/>
            <a:pathLst>
              <a:path w="137160" h="34290">
                <a:moveTo>
                  <a:pt x="0" y="0"/>
                </a:moveTo>
                <a:lnTo>
                  <a:pt x="6067" y="12135"/>
                </a:lnTo>
                <a:lnTo>
                  <a:pt x="9125" y="15710"/>
                </a:lnTo>
                <a:lnTo>
                  <a:pt x="12433" y="18093"/>
                </a:lnTo>
                <a:lnTo>
                  <a:pt x="15908" y="19682"/>
                </a:lnTo>
                <a:lnTo>
                  <a:pt x="19495" y="22011"/>
                </a:lnTo>
                <a:lnTo>
                  <a:pt x="23156" y="24834"/>
                </a:lnTo>
                <a:lnTo>
                  <a:pt x="26868" y="27986"/>
                </a:lnTo>
                <a:lnTo>
                  <a:pt x="30612" y="30087"/>
                </a:lnTo>
                <a:lnTo>
                  <a:pt x="34378" y="31488"/>
                </a:lnTo>
                <a:lnTo>
                  <a:pt x="38158" y="32422"/>
                </a:lnTo>
                <a:lnTo>
                  <a:pt x="41949" y="33044"/>
                </a:lnTo>
                <a:lnTo>
                  <a:pt x="45746" y="33459"/>
                </a:lnTo>
                <a:lnTo>
                  <a:pt x="49547" y="33736"/>
                </a:lnTo>
                <a:lnTo>
                  <a:pt x="53351" y="33920"/>
                </a:lnTo>
                <a:lnTo>
                  <a:pt x="60965" y="34126"/>
                </a:lnTo>
                <a:lnTo>
                  <a:pt x="137159" y="342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4"/>
          <p:cNvSpPr/>
          <p:nvPr/>
        </p:nvSpPr>
        <p:spPr>
          <a:xfrm>
            <a:off x="8423909" y="2343620"/>
            <a:ext cx="137161" cy="10960"/>
          </a:xfrm>
          <a:custGeom>
            <a:avLst/>
            <a:gdLst/>
            <a:ahLst/>
            <a:cxnLst/>
            <a:rect l="0" t="0" r="0" b="0"/>
            <a:pathLst>
              <a:path w="137161" h="10960">
                <a:moveTo>
                  <a:pt x="0" y="10959"/>
                </a:moveTo>
                <a:lnTo>
                  <a:pt x="12136" y="4892"/>
                </a:lnTo>
                <a:lnTo>
                  <a:pt x="16981" y="3104"/>
                </a:lnTo>
                <a:lnTo>
                  <a:pt x="21481" y="1913"/>
                </a:lnTo>
                <a:lnTo>
                  <a:pt x="25751" y="1118"/>
                </a:lnTo>
                <a:lnTo>
                  <a:pt x="31137" y="589"/>
                </a:lnTo>
                <a:lnTo>
                  <a:pt x="37269" y="236"/>
                </a:lnTo>
                <a:lnTo>
                  <a:pt x="43895" y="0"/>
                </a:lnTo>
                <a:lnTo>
                  <a:pt x="50855" y="1113"/>
                </a:lnTo>
                <a:lnTo>
                  <a:pt x="58033" y="3125"/>
                </a:lnTo>
                <a:lnTo>
                  <a:pt x="65358" y="5737"/>
                </a:lnTo>
                <a:lnTo>
                  <a:pt x="71512" y="7477"/>
                </a:lnTo>
                <a:lnTo>
                  <a:pt x="76885" y="8638"/>
                </a:lnTo>
                <a:lnTo>
                  <a:pt x="81737" y="9412"/>
                </a:lnTo>
                <a:lnTo>
                  <a:pt x="86242" y="9928"/>
                </a:lnTo>
                <a:lnTo>
                  <a:pt x="90515" y="10272"/>
                </a:lnTo>
                <a:lnTo>
                  <a:pt x="137160" y="109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5"/>
          <p:cNvSpPr/>
          <p:nvPr/>
        </p:nvSpPr>
        <p:spPr>
          <a:xfrm>
            <a:off x="8722831" y="2217419"/>
            <a:ext cx="272579" cy="160021"/>
          </a:xfrm>
          <a:custGeom>
            <a:avLst/>
            <a:gdLst/>
            <a:ahLst/>
            <a:cxnLst/>
            <a:rect l="0" t="0" r="0" b="0"/>
            <a:pathLst>
              <a:path w="272579" h="160021">
                <a:moveTo>
                  <a:pt x="123988" y="0"/>
                </a:moveTo>
                <a:lnTo>
                  <a:pt x="123988" y="26869"/>
                </a:lnTo>
                <a:lnTo>
                  <a:pt x="122719" y="29343"/>
                </a:lnTo>
                <a:lnTo>
                  <a:pt x="120602" y="30992"/>
                </a:lnTo>
                <a:lnTo>
                  <a:pt x="117921" y="32091"/>
                </a:lnTo>
                <a:lnTo>
                  <a:pt x="112323" y="36634"/>
                </a:lnTo>
                <a:lnTo>
                  <a:pt x="104782" y="43473"/>
                </a:lnTo>
                <a:lnTo>
                  <a:pt x="95943" y="51842"/>
                </a:lnTo>
                <a:lnTo>
                  <a:pt x="87512" y="58692"/>
                </a:lnTo>
                <a:lnTo>
                  <a:pt x="79351" y="64528"/>
                </a:lnTo>
                <a:lnTo>
                  <a:pt x="71370" y="69689"/>
                </a:lnTo>
                <a:lnTo>
                  <a:pt x="66049" y="74399"/>
                </a:lnTo>
                <a:lnTo>
                  <a:pt x="62503" y="78810"/>
                </a:lnTo>
                <a:lnTo>
                  <a:pt x="60138" y="83020"/>
                </a:lnTo>
                <a:lnTo>
                  <a:pt x="57291" y="85827"/>
                </a:lnTo>
                <a:lnTo>
                  <a:pt x="54124" y="87698"/>
                </a:lnTo>
                <a:lnTo>
                  <a:pt x="50742" y="88946"/>
                </a:lnTo>
                <a:lnTo>
                  <a:pt x="43598" y="93718"/>
                </a:lnTo>
                <a:lnTo>
                  <a:pt x="34732" y="101062"/>
                </a:lnTo>
                <a:lnTo>
                  <a:pt x="30132" y="105454"/>
                </a:lnTo>
                <a:lnTo>
                  <a:pt x="22899" y="112553"/>
                </a:lnTo>
                <a:lnTo>
                  <a:pt x="21036" y="113135"/>
                </a:lnTo>
                <a:lnTo>
                  <a:pt x="15579" y="113783"/>
                </a:lnTo>
                <a:lnTo>
                  <a:pt x="13615" y="115225"/>
                </a:lnTo>
                <a:lnTo>
                  <a:pt x="12306" y="117457"/>
                </a:lnTo>
                <a:lnTo>
                  <a:pt x="11433" y="120215"/>
                </a:lnTo>
                <a:lnTo>
                  <a:pt x="9582" y="122053"/>
                </a:lnTo>
                <a:lnTo>
                  <a:pt x="7077" y="123279"/>
                </a:lnTo>
                <a:lnTo>
                  <a:pt x="0" y="125246"/>
                </a:lnTo>
                <a:lnTo>
                  <a:pt x="690" y="125408"/>
                </a:lnTo>
                <a:lnTo>
                  <a:pt x="4843" y="125587"/>
                </a:lnTo>
                <a:lnTo>
                  <a:pt x="7728" y="126905"/>
                </a:lnTo>
                <a:lnTo>
                  <a:pt x="14320" y="131756"/>
                </a:lnTo>
                <a:lnTo>
                  <a:pt x="19105" y="135559"/>
                </a:lnTo>
                <a:lnTo>
                  <a:pt x="26996" y="139835"/>
                </a:lnTo>
                <a:lnTo>
                  <a:pt x="32657" y="142754"/>
                </a:lnTo>
                <a:lnTo>
                  <a:pt x="37701" y="144699"/>
                </a:lnTo>
                <a:lnTo>
                  <a:pt x="42333" y="145997"/>
                </a:lnTo>
                <a:lnTo>
                  <a:pt x="46691" y="146861"/>
                </a:lnTo>
                <a:lnTo>
                  <a:pt x="77097" y="154146"/>
                </a:lnTo>
                <a:lnTo>
                  <a:pt x="100347" y="156104"/>
                </a:lnTo>
                <a:lnTo>
                  <a:pt x="131088" y="157410"/>
                </a:lnTo>
                <a:lnTo>
                  <a:pt x="272578" y="1600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6"/>
          <p:cNvSpPr/>
          <p:nvPr/>
        </p:nvSpPr>
        <p:spPr>
          <a:xfrm>
            <a:off x="8961119" y="2058010"/>
            <a:ext cx="171418" cy="342291"/>
          </a:xfrm>
          <a:custGeom>
            <a:avLst/>
            <a:gdLst/>
            <a:ahLst/>
            <a:cxnLst/>
            <a:rect l="0" t="0" r="0" b="0"/>
            <a:pathLst>
              <a:path w="171418" h="342291">
                <a:moveTo>
                  <a:pt x="22860" y="22250"/>
                </a:moveTo>
                <a:lnTo>
                  <a:pt x="34997" y="16182"/>
                </a:lnTo>
                <a:lnTo>
                  <a:pt x="42381" y="13124"/>
                </a:lnTo>
                <a:lnTo>
                  <a:pt x="51114" y="9816"/>
                </a:lnTo>
                <a:lnTo>
                  <a:pt x="60746" y="6340"/>
                </a:lnTo>
                <a:lnTo>
                  <a:pt x="68437" y="4024"/>
                </a:lnTo>
                <a:lnTo>
                  <a:pt x="74835" y="2479"/>
                </a:lnTo>
                <a:lnTo>
                  <a:pt x="80370" y="1449"/>
                </a:lnTo>
                <a:lnTo>
                  <a:pt x="87871" y="762"/>
                </a:lnTo>
                <a:lnTo>
                  <a:pt x="96680" y="305"/>
                </a:lnTo>
                <a:lnTo>
                  <a:pt x="106364" y="0"/>
                </a:lnTo>
                <a:lnTo>
                  <a:pt x="114089" y="1066"/>
                </a:lnTo>
                <a:lnTo>
                  <a:pt x="120510" y="3047"/>
                </a:lnTo>
                <a:lnTo>
                  <a:pt x="132300" y="8635"/>
                </a:lnTo>
                <a:lnTo>
                  <a:pt x="146007" y="15352"/>
                </a:lnTo>
                <a:lnTo>
                  <a:pt x="150679" y="18921"/>
                </a:lnTo>
                <a:lnTo>
                  <a:pt x="153792" y="22570"/>
                </a:lnTo>
                <a:lnTo>
                  <a:pt x="155869" y="26274"/>
                </a:lnTo>
                <a:lnTo>
                  <a:pt x="158522" y="28742"/>
                </a:lnTo>
                <a:lnTo>
                  <a:pt x="161562" y="30388"/>
                </a:lnTo>
                <a:lnTo>
                  <a:pt x="164858" y="31485"/>
                </a:lnTo>
                <a:lnTo>
                  <a:pt x="167055" y="34757"/>
                </a:lnTo>
                <a:lnTo>
                  <a:pt x="169497" y="45165"/>
                </a:lnTo>
                <a:lnTo>
                  <a:pt x="170583" y="54871"/>
                </a:lnTo>
                <a:lnTo>
                  <a:pt x="170871" y="59237"/>
                </a:lnTo>
                <a:lnTo>
                  <a:pt x="169795" y="63418"/>
                </a:lnTo>
                <a:lnTo>
                  <a:pt x="165212" y="71450"/>
                </a:lnTo>
                <a:lnTo>
                  <a:pt x="162327" y="79253"/>
                </a:lnTo>
                <a:lnTo>
                  <a:pt x="161559" y="83112"/>
                </a:lnTo>
                <a:lnTo>
                  <a:pt x="158506" y="86954"/>
                </a:lnTo>
                <a:lnTo>
                  <a:pt x="153931" y="90786"/>
                </a:lnTo>
                <a:lnTo>
                  <a:pt x="148341" y="94610"/>
                </a:lnTo>
                <a:lnTo>
                  <a:pt x="140804" y="100970"/>
                </a:lnTo>
                <a:lnTo>
                  <a:pt x="131970" y="109020"/>
                </a:lnTo>
                <a:lnTo>
                  <a:pt x="122270" y="118197"/>
                </a:lnTo>
                <a:lnTo>
                  <a:pt x="114534" y="124314"/>
                </a:lnTo>
                <a:lnTo>
                  <a:pt x="108106" y="128392"/>
                </a:lnTo>
                <a:lnTo>
                  <a:pt x="102551" y="131111"/>
                </a:lnTo>
                <a:lnTo>
                  <a:pt x="97577" y="134194"/>
                </a:lnTo>
                <a:lnTo>
                  <a:pt x="92992" y="137519"/>
                </a:lnTo>
                <a:lnTo>
                  <a:pt x="82574" y="145913"/>
                </a:lnTo>
                <a:lnTo>
                  <a:pt x="81719" y="147872"/>
                </a:lnTo>
                <a:lnTo>
                  <a:pt x="80236" y="157639"/>
                </a:lnTo>
                <a:lnTo>
                  <a:pt x="83497" y="162009"/>
                </a:lnTo>
                <a:lnTo>
                  <a:pt x="86145" y="164953"/>
                </a:lnTo>
                <a:lnTo>
                  <a:pt x="90450" y="166915"/>
                </a:lnTo>
                <a:lnTo>
                  <a:pt x="95860" y="168223"/>
                </a:lnTo>
                <a:lnTo>
                  <a:pt x="102007" y="169095"/>
                </a:lnTo>
                <a:lnTo>
                  <a:pt x="107375" y="170947"/>
                </a:lnTo>
                <a:lnTo>
                  <a:pt x="112224" y="173451"/>
                </a:lnTo>
                <a:lnTo>
                  <a:pt x="116726" y="176391"/>
                </a:lnTo>
                <a:lnTo>
                  <a:pt x="122267" y="179620"/>
                </a:lnTo>
                <a:lnTo>
                  <a:pt x="128502" y="183043"/>
                </a:lnTo>
                <a:lnTo>
                  <a:pt x="149411" y="193929"/>
                </a:lnTo>
                <a:lnTo>
                  <a:pt x="167097" y="202917"/>
                </a:lnTo>
                <a:lnTo>
                  <a:pt x="168548" y="206195"/>
                </a:lnTo>
                <a:lnTo>
                  <a:pt x="170160" y="216610"/>
                </a:lnTo>
                <a:lnTo>
                  <a:pt x="170591" y="224213"/>
                </a:lnTo>
                <a:lnTo>
                  <a:pt x="171069" y="242821"/>
                </a:lnTo>
                <a:lnTo>
                  <a:pt x="171417" y="280254"/>
                </a:lnTo>
                <a:lnTo>
                  <a:pt x="168049" y="289741"/>
                </a:lnTo>
                <a:lnTo>
                  <a:pt x="165372" y="295827"/>
                </a:lnTo>
                <a:lnTo>
                  <a:pt x="162319" y="301155"/>
                </a:lnTo>
                <a:lnTo>
                  <a:pt x="159013" y="305976"/>
                </a:lnTo>
                <a:lnTo>
                  <a:pt x="155539" y="310461"/>
                </a:lnTo>
                <a:lnTo>
                  <a:pt x="150682" y="314720"/>
                </a:lnTo>
                <a:lnTo>
                  <a:pt x="144905" y="318830"/>
                </a:lnTo>
                <a:lnTo>
                  <a:pt x="138513" y="322840"/>
                </a:lnTo>
                <a:lnTo>
                  <a:pt x="132982" y="325513"/>
                </a:lnTo>
                <a:lnTo>
                  <a:pt x="128025" y="327295"/>
                </a:lnTo>
                <a:lnTo>
                  <a:pt x="123451" y="328483"/>
                </a:lnTo>
                <a:lnTo>
                  <a:pt x="117860" y="329275"/>
                </a:lnTo>
                <a:lnTo>
                  <a:pt x="111593" y="329803"/>
                </a:lnTo>
                <a:lnTo>
                  <a:pt x="104876" y="330155"/>
                </a:lnTo>
                <a:lnTo>
                  <a:pt x="99127" y="331660"/>
                </a:lnTo>
                <a:lnTo>
                  <a:pt x="94025" y="333933"/>
                </a:lnTo>
                <a:lnTo>
                  <a:pt x="89354" y="336719"/>
                </a:lnTo>
                <a:lnTo>
                  <a:pt x="83700" y="338576"/>
                </a:lnTo>
                <a:lnTo>
                  <a:pt x="77389" y="339813"/>
                </a:lnTo>
                <a:lnTo>
                  <a:pt x="70643" y="340639"/>
                </a:lnTo>
                <a:lnTo>
                  <a:pt x="63606" y="341189"/>
                </a:lnTo>
                <a:lnTo>
                  <a:pt x="56374" y="341556"/>
                </a:lnTo>
                <a:lnTo>
                  <a:pt x="37448" y="342072"/>
                </a:lnTo>
                <a:lnTo>
                  <a:pt x="0" y="342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7"/>
          <p:cNvSpPr/>
          <p:nvPr/>
        </p:nvSpPr>
        <p:spPr>
          <a:xfrm>
            <a:off x="6000750" y="5652289"/>
            <a:ext cx="2468880" cy="131291"/>
          </a:xfrm>
          <a:custGeom>
            <a:avLst/>
            <a:gdLst/>
            <a:ahLst/>
            <a:cxnLst/>
            <a:rect l="0" t="0" r="0" b="0"/>
            <a:pathLst>
              <a:path w="2468880" h="131291">
                <a:moveTo>
                  <a:pt x="0" y="5561"/>
                </a:moveTo>
                <a:lnTo>
                  <a:pt x="48116" y="6831"/>
                </a:lnTo>
                <a:lnTo>
                  <a:pt x="58748" y="8947"/>
                </a:lnTo>
                <a:lnTo>
                  <a:pt x="69645" y="11628"/>
                </a:lnTo>
                <a:lnTo>
                  <a:pt x="98686" y="17994"/>
                </a:lnTo>
                <a:lnTo>
                  <a:pt x="115321" y="21469"/>
                </a:lnTo>
                <a:lnTo>
                  <a:pt x="150737" y="25331"/>
                </a:lnTo>
                <a:lnTo>
                  <a:pt x="209763" y="24118"/>
                </a:lnTo>
                <a:lnTo>
                  <a:pt x="248167" y="20159"/>
                </a:lnTo>
                <a:lnTo>
                  <a:pt x="294228" y="16659"/>
                </a:lnTo>
                <a:lnTo>
                  <a:pt x="373634" y="9413"/>
                </a:lnTo>
                <a:lnTo>
                  <a:pt x="422844" y="5432"/>
                </a:lnTo>
                <a:lnTo>
                  <a:pt x="462250" y="0"/>
                </a:lnTo>
                <a:lnTo>
                  <a:pt x="533344" y="1937"/>
                </a:lnTo>
                <a:lnTo>
                  <a:pt x="598577" y="4487"/>
                </a:lnTo>
                <a:lnTo>
                  <a:pt x="741781" y="5519"/>
                </a:lnTo>
                <a:lnTo>
                  <a:pt x="843389" y="5558"/>
                </a:lnTo>
                <a:lnTo>
                  <a:pt x="907392" y="8946"/>
                </a:lnTo>
                <a:lnTo>
                  <a:pt x="970975" y="13415"/>
                </a:lnTo>
                <a:lnTo>
                  <a:pt x="1121537" y="22587"/>
                </a:lnTo>
                <a:lnTo>
                  <a:pt x="1155362" y="25802"/>
                </a:lnTo>
                <a:lnTo>
                  <a:pt x="1181721" y="29214"/>
                </a:lnTo>
                <a:lnTo>
                  <a:pt x="1203104" y="32760"/>
                </a:lnTo>
                <a:lnTo>
                  <a:pt x="1237022" y="36699"/>
                </a:lnTo>
                <a:lnTo>
                  <a:pt x="1264797" y="39720"/>
                </a:lnTo>
                <a:lnTo>
                  <a:pt x="1277539" y="42303"/>
                </a:lnTo>
                <a:lnTo>
                  <a:pt x="1289842" y="45296"/>
                </a:lnTo>
                <a:lnTo>
                  <a:pt x="1313673" y="48621"/>
                </a:lnTo>
                <a:lnTo>
                  <a:pt x="1336964" y="51368"/>
                </a:lnTo>
                <a:lnTo>
                  <a:pt x="1348509" y="53879"/>
                </a:lnTo>
                <a:lnTo>
                  <a:pt x="1360016" y="56823"/>
                </a:lnTo>
                <a:lnTo>
                  <a:pt x="1375307" y="60056"/>
                </a:lnTo>
                <a:lnTo>
                  <a:pt x="1412617" y="67034"/>
                </a:lnTo>
                <a:lnTo>
                  <a:pt x="1447826" y="70982"/>
                </a:lnTo>
                <a:lnTo>
                  <a:pt x="1518186" y="74995"/>
                </a:lnTo>
                <a:lnTo>
                  <a:pt x="1530284" y="77250"/>
                </a:lnTo>
                <a:lnTo>
                  <a:pt x="1542159" y="80023"/>
                </a:lnTo>
                <a:lnTo>
                  <a:pt x="1592607" y="83105"/>
                </a:lnTo>
                <a:lnTo>
                  <a:pt x="1690281" y="85084"/>
                </a:lnTo>
                <a:lnTo>
                  <a:pt x="1804639" y="85528"/>
                </a:lnTo>
                <a:lnTo>
                  <a:pt x="1959083" y="91626"/>
                </a:lnTo>
                <a:lnTo>
                  <a:pt x="2003286" y="94687"/>
                </a:lnTo>
                <a:lnTo>
                  <a:pt x="2036564" y="97998"/>
                </a:lnTo>
                <a:lnTo>
                  <a:pt x="2062559" y="101476"/>
                </a:lnTo>
                <a:lnTo>
                  <a:pt x="2101603" y="105340"/>
                </a:lnTo>
                <a:lnTo>
                  <a:pt x="2168710" y="107514"/>
                </a:lnTo>
                <a:lnTo>
                  <a:pt x="2338637" y="108377"/>
                </a:lnTo>
                <a:lnTo>
                  <a:pt x="2370777" y="111793"/>
                </a:lnTo>
                <a:lnTo>
                  <a:pt x="2388238" y="114482"/>
                </a:lnTo>
                <a:lnTo>
                  <a:pt x="2424948" y="118267"/>
                </a:lnTo>
                <a:lnTo>
                  <a:pt x="2445843" y="119388"/>
                </a:lnTo>
                <a:lnTo>
                  <a:pt x="2450982" y="120816"/>
                </a:lnTo>
                <a:lnTo>
                  <a:pt x="2455678" y="123037"/>
                </a:lnTo>
                <a:lnTo>
                  <a:pt x="2468879" y="131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8"/>
          <p:cNvSpPr/>
          <p:nvPr/>
        </p:nvSpPr>
        <p:spPr>
          <a:xfrm>
            <a:off x="7109459" y="4903469"/>
            <a:ext cx="1177292" cy="697232"/>
          </a:xfrm>
          <a:custGeom>
            <a:avLst/>
            <a:gdLst/>
            <a:ahLst/>
            <a:cxnLst/>
            <a:rect l="0" t="0" r="0" b="0"/>
            <a:pathLst>
              <a:path w="1177292" h="697232">
                <a:moveTo>
                  <a:pt x="0" y="697231"/>
                </a:moveTo>
                <a:lnTo>
                  <a:pt x="6068" y="691163"/>
                </a:lnTo>
                <a:lnTo>
                  <a:pt x="39442" y="671899"/>
                </a:lnTo>
                <a:lnTo>
                  <a:pt x="53653" y="664710"/>
                </a:lnTo>
                <a:lnTo>
                  <a:pt x="79284" y="647354"/>
                </a:lnTo>
                <a:lnTo>
                  <a:pt x="105088" y="631883"/>
                </a:lnTo>
                <a:lnTo>
                  <a:pt x="120858" y="620645"/>
                </a:lnTo>
                <a:lnTo>
                  <a:pt x="137722" y="608074"/>
                </a:lnTo>
                <a:lnTo>
                  <a:pt x="163234" y="590719"/>
                </a:lnTo>
                <a:lnTo>
                  <a:pt x="203154" y="563636"/>
                </a:lnTo>
                <a:lnTo>
                  <a:pt x="237430" y="543629"/>
                </a:lnTo>
                <a:lnTo>
                  <a:pt x="256231" y="529057"/>
                </a:lnTo>
                <a:lnTo>
                  <a:pt x="277501" y="513994"/>
                </a:lnTo>
                <a:lnTo>
                  <a:pt x="341774" y="470166"/>
                </a:lnTo>
                <a:lnTo>
                  <a:pt x="367549" y="453144"/>
                </a:lnTo>
                <a:lnTo>
                  <a:pt x="387274" y="440526"/>
                </a:lnTo>
                <a:lnTo>
                  <a:pt x="415961" y="421850"/>
                </a:lnTo>
                <a:lnTo>
                  <a:pt x="437179" y="405082"/>
                </a:lnTo>
                <a:lnTo>
                  <a:pt x="454013" y="393245"/>
                </a:lnTo>
                <a:lnTo>
                  <a:pt x="552375" y="328724"/>
                </a:lnTo>
                <a:lnTo>
                  <a:pt x="576123" y="310777"/>
                </a:lnTo>
                <a:lnTo>
                  <a:pt x="596416" y="294333"/>
                </a:lnTo>
                <a:lnTo>
                  <a:pt x="618134" y="278558"/>
                </a:lnTo>
                <a:lnTo>
                  <a:pt x="669984" y="243262"/>
                </a:lnTo>
                <a:lnTo>
                  <a:pt x="690497" y="230755"/>
                </a:lnTo>
                <a:lnTo>
                  <a:pt x="711791" y="218607"/>
                </a:lnTo>
                <a:lnTo>
                  <a:pt x="764622" y="190079"/>
                </a:lnTo>
                <a:lnTo>
                  <a:pt x="799748" y="170197"/>
                </a:lnTo>
                <a:lnTo>
                  <a:pt x="834287" y="151606"/>
                </a:lnTo>
                <a:lnTo>
                  <a:pt x="863554" y="137231"/>
                </a:lnTo>
                <a:lnTo>
                  <a:pt x="885583" y="124507"/>
                </a:lnTo>
                <a:lnTo>
                  <a:pt x="910428" y="109675"/>
                </a:lnTo>
                <a:lnTo>
                  <a:pt x="930802" y="98517"/>
                </a:lnTo>
                <a:lnTo>
                  <a:pt x="963601" y="82732"/>
                </a:lnTo>
                <a:lnTo>
                  <a:pt x="1009553" y="60638"/>
                </a:lnTo>
                <a:lnTo>
                  <a:pt x="1093072" y="19240"/>
                </a:lnTo>
                <a:lnTo>
                  <a:pt x="1122280" y="7677"/>
                </a:lnTo>
                <a:lnTo>
                  <a:pt x="1140565" y="3412"/>
                </a:lnTo>
                <a:lnTo>
                  <a:pt x="117729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9"/>
          <p:cNvSpPr/>
          <p:nvPr/>
        </p:nvSpPr>
        <p:spPr>
          <a:xfrm>
            <a:off x="6995205" y="5566409"/>
            <a:ext cx="137115" cy="78380"/>
          </a:xfrm>
          <a:custGeom>
            <a:avLst/>
            <a:gdLst/>
            <a:ahLst/>
            <a:cxnLst/>
            <a:rect l="0" t="0" r="0" b="0"/>
            <a:pathLst>
              <a:path w="137115" h="78380">
                <a:moveTo>
                  <a:pt x="137114" y="0"/>
                </a:moveTo>
                <a:lnTo>
                  <a:pt x="98625" y="0"/>
                </a:lnTo>
                <a:lnTo>
                  <a:pt x="94945" y="1270"/>
                </a:lnTo>
                <a:lnTo>
                  <a:pt x="91222" y="3387"/>
                </a:lnTo>
                <a:lnTo>
                  <a:pt x="82189" y="9842"/>
                </a:lnTo>
                <a:lnTo>
                  <a:pt x="81447" y="11641"/>
                </a:lnTo>
                <a:lnTo>
                  <a:pt x="80953" y="14111"/>
                </a:lnTo>
                <a:lnTo>
                  <a:pt x="80624" y="17028"/>
                </a:lnTo>
                <a:lnTo>
                  <a:pt x="77864" y="20242"/>
                </a:lnTo>
                <a:lnTo>
                  <a:pt x="73484" y="23655"/>
                </a:lnTo>
                <a:lnTo>
                  <a:pt x="68025" y="27200"/>
                </a:lnTo>
                <a:lnTo>
                  <a:pt x="63115" y="30834"/>
                </a:lnTo>
                <a:lnTo>
                  <a:pt x="58571" y="34526"/>
                </a:lnTo>
                <a:lnTo>
                  <a:pt x="54272" y="38257"/>
                </a:lnTo>
                <a:lnTo>
                  <a:pt x="50137" y="42015"/>
                </a:lnTo>
                <a:lnTo>
                  <a:pt x="36588" y="54906"/>
                </a:lnTo>
                <a:lnTo>
                  <a:pt x="34537" y="55654"/>
                </a:lnTo>
                <a:lnTo>
                  <a:pt x="31900" y="56153"/>
                </a:lnTo>
                <a:lnTo>
                  <a:pt x="28871" y="56486"/>
                </a:lnTo>
                <a:lnTo>
                  <a:pt x="26853" y="57977"/>
                </a:lnTo>
                <a:lnTo>
                  <a:pt x="25506" y="60242"/>
                </a:lnTo>
                <a:lnTo>
                  <a:pt x="24609" y="63021"/>
                </a:lnTo>
                <a:lnTo>
                  <a:pt x="22741" y="64874"/>
                </a:lnTo>
                <a:lnTo>
                  <a:pt x="20225" y="66110"/>
                </a:lnTo>
                <a:lnTo>
                  <a:pt x="13130" y="68093"/>
                </a:lnTo>
                <a:lnTo>
                  <a:pt x="11278" y="69525"/>
                </a:lnTo>
                <a:lnTo>
                  <a:pt x="8774" y="71750"/>
                </a:lnTo>
                <a:lnTo>
                  <a:pt x="1696" y="78379"/>
                </a:lnTo>
                <a:lnTo>
                  <a:pt x="1116" y="77653"/>
                </a:lnTo>
                <a:lnTo>
                  <a:pt x="729" y="75898"/>
                </a:lnTo>
                <a:lnTo>
                  <a:pt x="0" y="69009"/>
                </a:lnTo>
                <a:lnTo>
                  <a:pt x="1255" y="67596"/>
                </a:lnTo>
                <a:lnTo>
                  <a:pt x="6035" y="62640"/>
                </a:lnTo>
                <a:lnTo>
                  <a:pt x="9089" y="60810"/>
                </a:lnTo>
                <a:lnTo>
                  <a:pt x="12394" y="59590"/>
                </a:lnTo>
                <a:lnTo>
                  <a:pt x="15867" y="58777"/>
                </a:lnTo>
                <a:lnTo>
                  <a:pt x="19453" y="55695"/>
                </a:lnTo>
                <a:lnTo>
                  <a:pt x="23113" y="51100"/>
                </a:lnTo>
                <a:lnTo>
                  <a:pt x="26824" y="45497"/>
                </a:lnTo>
                <a:lnTo>
                  <a:pt x="30567" y="41761"/>
                </a:lnTo>
                <a:lnTo>
                  <a:pt x="34333" y="39271"/>
                </a:lnTo>
                <a:lnTo>
                  <a:pt x="38113" y="37611"/>
                </a:lnTo>
                <a:lnTo>
                  <a:pt x="49087" y="32379"/>
                </a:lnTo>
                <a:lnTo>
                  <a:pt x="55570" y="29207"/>
                </a:lnTo>
                <a:lnTo>
                  <a:pt x="61161" y="25821"/>
                </a:lnTo>
                <a:lnTo>
                  <a:pt x="66159" y="22294"/>
                </a:lnTo>
                <a:lnTo>
                  <a:pt x="70762" y="18673"/>
                </a:lnTo>
                <a:lnTo>
                  <a:pt x="76369" y="14989"/>
                </a:lnTo>
                <a:lnTo>
                  <a:pt x="82648" y="11262"/>
                </a:lnTo>
                <a:lnTo>
                  <a:pt x="89374" y="7509"/>
                </a:lnTo>
                <a:lnTo>
                  <a:pt x="95127" y="5006"/>
                </a:lnTo>
                <a:lnTo>
                  <a:pt x="100233" y="3337"/>
                </a:lnTo>
                <a:lnTo>
                  <a:pt x="104907" y="2225"/>
                </a:lnTo>
                <a:lnTo>
                  <a:pt x="110562" y="1484"/>
                </a:lnTo>
                <a:lnTo>
                  <a:pt x="116874" y="989"/>
                </a:lnTo>
                <a:lnTo>
                  <a:pt x="123620" y="659"/>
                </a:lnTo>
                <a:lnTo>
                  <a:pt x="127730" y="293"/>
                </a:lnTo>
                <a:lnTo>
                  <a:pt x="127048" y="196"/>
                </a:lnTo>
                <a:lnTo>
                  <a:pt x="126593" y="1401"/>
                </a:lnTo>
                <a:lnTo>
                  <a:pt x="126291" y="3474"/>
                </a:lnTo>
                <a:lnTo>
                  <a:pt x="126089" y="6126"/>
                </a:lnTo>
                <a:lnTo>
                  <a:pt x="122144" y="9164"/>
                </a:lnTo>
                <a:lnTo>
                  <a:pt x="115704" y="12460"/>
                </a:lnTo>
                <a:lnTo>
                  <a:pt x="107601" y="15927"/>
                </a:lnTo>
                <a:lnTo>
                  <a:pt x="99658" y="20778"/>
                </a:lnTo>
                <a:lnTo>
                  <a:pt x="91824" y="26552"/>
                </a:lnTo>
                <a:lnTo>
                  <a:pt x="84061" y="32941"/>
                </a:lnTo>
                <a:lnTo>
                  <a:pt x="77615" y="37201"/>
                </a:lnTo>
                <a:lnTo>
                  <a:pt x="72048" y="40041"/>
                </a:lnTo>
                <a:lnTo>
                  <a:pt x="67067" y="41934"/>
                </a:lnTo>
                <a:lnTo>
                  <a:pt x="63747" y="44466"/>
                </a:lnTo>
                <a:lnTo>
                  <a:pt x="61532" y="47424"/>
                </a:lnTo>
                <a:lnTo>
                  <a:pt x="60057" y="50667"/>
                </a:lnTo>
                <a:lnTo>
                  <a:pt x="57803" y="52828"/>
                </a:lnTo>
                <a:lnTo>
                  <a:pt x="55030" y="54269"/>
                </a:lnTo>
                <a:lnTo>
                  <a:pt x="51912" y="55230"/>
                </a:lnTo>
                <a:lnTo>
                  <a:pt x="16698" y="66823"/>
                </a:lnTo>
                <a:lnTo>
                  <a:pt x="14927" y="66139"/>
                </a:lnTo>
                <a:lnTo>
                  <a:pt x="13747" y="64413"/>
                </a:lnTo>
                <a:lnTo>
                  <a:pt x="12959" y="61992"/>
                </a:lnTo>
                <a:lnTo>
                  <a:pt x="13704" y="60378"/>
                </a:lnTo>
                <a:lnTo>
                  <a:pt x="15471" y="59302"/>
                </a:lnTo>
                <a:lnTo>
                  <a:pt x="21364" y="57575"/>
                </a:lnTo>
                <a:lnTo>
                  <a:pt x="23117" y="56164"/>
                </a:lnTo>
                <a:lnTo>
                  <a:pt x="25556" y="53953"/>
                </a:lnTo>
                <a:lnTo>
                  <a:pt x="31653" y="48109"/>
                </a:lnTo>
                <a:lnTo>
                  <a:pt x="49644" y="30293"/>
                </a:lnTo>
                <a:lnTo>
                  <a:pt x="53401" y="27816"/>
                </a:lnTo>
                <a:lnTo>
                  <a:pt x="57176" y="26164"/>
                </a:lnTo>
                <a:lnTo>
                  <a:pt x="60962" y="25063"/>
                </a:lnTo>
                <a:lnTo>
                  <a:pt x="63486" y="23059"/>
                </a:lnTo>
                <a:lnTo>
                  <a:pt x="65169" y="20453"/>
                </a:lnTo>
                <a:lnTo>
                  <a:pt x="66291" y="17445"/>
                </a:lnTo>
                <a:lnTo>
                  <a:pt x="68309" y="15440"/>
                </a:lnTo>
                <a:lnTo>
                  <a:pt x="70924" y="14104"/>
                </a:lnTo>
                <a:lnTo>
                  <a:pt x="73937" y="13212"/>
                </a:lnTo>
                <a:lnTo>
                  <a:pt x="77216" y="12619"/>
                </a:lnTo>
                <a:lnTo>
                  <a:pt x="80673" y="12222"/>
                </a:lnTo>
                <a:lnTo>
                  <a:pt x="84247" y="11959"/>
                </a:lnTo>
                <a:lnTo>
                  <a:pt x="86629" y="13052"/>
                </a:lnTo>
                <a:lnTo>
                  <a:pt x="88217" y="15052"/>
                </a:lnTo>
                <a:lnTo>
                  <a:pt x="89277" y="17655"/>
                </a:lnTo>
                <a:lnTo>
                  <a:pt x="88712" y="19390"/>
                </a:lnTo>
                <a:lnTo>
                  <a:pt x="87066" y="20547"/>
                </a:lnTo>
                <a:lnTo>
                  <a:pt x="81367" y="22403"/>
                </a:lnTo>
                <a:lnTo>
                  <a:pt x="80900" y="23826"/>
                </a:lnTo>
                <a:lnTo>
                  <a:pt x="80588" y="26044"/>
                </a:lnTo>
                <a:lnTo>
                  <a:pt x="80380" y="28793"/>
                </a:lnTo>
                <a:lnTo>
                  <a:pt x="78972" y="30625"/>
                </a:lnTo>
                <a:lnTo>
                  <a:pt x="76763" y="31847"/>
                </a:lnTo>
                <a:lnTo>
                  <a:pt x="74020" y="32662"/>
                </a:lnTo>
                <a:lnTo>
                  <a:pt x="72192" y="34475"/>
                </a:lnTo>
                <a:lnTo>
                  <a:pt x="70972" y="36953"/>
                </a:lnTo>
                <a:lnTo>
                  <a:pt x="70160" y="39875"/>
                </a:lnTo>
                <a:lnTo>
                  <a:pt x="68348" y="43094"/>
                </a:lnTo>
                <a:lnTo>
                  <a:pt x="65870" y="46510"/>
                </a:lnTo>
                <a:lnTo>
                  <a:pt x="62948" y="50056"/>
                </a:lnTo>
                <a:lnTo>
                  <a:pt x="58461" y="53691"/>
                </a:lnTo>
                <a:lnTo>
                  <a:pt x="52929" y="57384"/>
                </a:lnTo>
                <a:lnTo>
                  <a:pt x="46700" y="61116"/>
                </a:lnTo>
                <a:lnTo>
                  <a:pt x="41279" y="64874"/>
                </a:lnTo>
                <a:lnTo>
                  <a:pt x="36394" y="68650"/>
                </a:lnTo>
                <a:lnTo>
                  <a:pt x="31868" y="72437"/>
                </a:lnTo>
                <a:lnTo>
                  <a:pt x="27580" y="74961"/>
                </a:lnTo>
                <a:lnTo>
                  <a:pt x="23451" y="76644"/>
                </a:lnTo>
                <a:lnTo>
                  <a:pt x="19429" y="77767"/>
                </a:lnTo>
                <a:lnTo>
                  <a:pt x="16748" y="77244"/>
                </a:lnTo>
                <a:lnTo>
                  <a:pt x="14960" y="75626"/>
                </a:lnTo>
                <a:lnTo>
                  <a:pt x="13768" y="73278"/>
                </a:lnTo>
                <a:lnTo>
                  <a:pt x="14243" y="71712"/>
                </a:lnTo>
                <a:lnTo>
                  <a:pt x="15830" y="70668"/>
                </a:lnTo>
                <a:lnTo>
                  <a:pt x="18159" y="69972"/>
                </a:lnTo>
                <a:lnTo>
                  <a:pt x="19711" y="68238"/>
                </a:lnTo>
                <a:lnTo>
                  <a:pt x="20745" y="65813"/>
                </a:lnTo>
                <a:lnTo>
                  <a:pt x="21435" y="62925"/>
                </a:lnTo>
                <a:lnTo>
                  <a:pt x="21895" y="59730"/>
                </a:lnTo>
                <a:lnTo>
                  <a:pt x="22201" y="56330"/>
                </a:lnTo>
                <a:lnTo>
                  <a:pt x="22814" y="457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0"/>
          <p:cNvSpPr/>
          <p:nvPr/>
        </p:nvSpPr>
        <p:spPr>
          <a:xfrm>
            <a:off x="7646669" y="5429250"/>
            <a:ext cx="34291" cy="171451"/>
          </a:xfrm>
          <a:custGeom>
            <a:avLst/>
            <a:gdLst/>
            <a:ahLst/>
            <a:cxnLst/>
            <a:rect l="0" t="0" r="0" b="0"/>
            <a:pathLst>
              <a:path w="34291" h="171451">
                <a:moveTo>
                  <a:pt x="0" y="0"/>
                </a:moveTo>
                <a:lnTo>
                  <a:pt x="0" y="12135"/>
                </a:lnTo>
                <a:lnTo>
                  <a:pt x="1271" y="20790"/>
                </a:lnTo>
                <a:lnTo>
                  <a:pt x="3388" y="31640"/>
                </a:lnTo>
                <a:lnTo>
                  <a:pt x="6068" y="43953"/>
                </a:lnTo>
                <a:lnTo>
                  <a:pt x="7856" y="53432"/>
                </a:lnTo>
                <a:lnTo>
                  <a:pt x="9047" y="61021"/>
                </a:lnTo>
                <a:lnTo>
                  <a:pt x="9842" y="67350"/>
                </a:lnTo>
                <a:lnTo>
                  <a:pt x="11641" y="76650"/>
                </a:lnTo>
                <a:lnTo>
                  <a:pt x="17028" y="100530"/>
                </a:lnTo>
                <a:lnTo>
                  <a:pt x="18972" y="110200"/>
                </a:lnTo>
                <a:lnTo>
                  <a:pt x="20268" y="117916"/>
                </a:lnTo>
                <a:lnTo>
                  <a:pt x="21132" y="124331"/>
                </a:lnTo>
                <a:lnTo>
                  <a:pt x="22979" y="131147"/>
                </a:lnTo>
                <a:lnTo>
                  <a:pt x="25479" y="138231"/>
                </a:lnTo>
                <a:lnTo>
                  <a:pt x="31680" y="153563"/>
                </a:lnTo>
                <a:lnTo>
                  <a:pt x="3429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1"/>
          <p:cNvSpPr/>
          <p:nvPr/>
        </p:nvSpPr>
        <p:spPr>
          <a:xfrm>
            <a:off x="6812280" y="5200803"/>
            <a:ext cx="228541" cy="274167"/>
          </a:xfrm>
          <a:custGeom>
            <a:avLst/>
            <a:gdLst/>
            <a:ahLst/>
            <a:cxnLst/>
            <a:rect l="0" t="0" r="0" b="0"/>
            <a:pathLst>
              <a:path w="228541" h="274167">
                <a:moveTo>
                  <a:pt x="0" y="91286"/>
                </a:moveTo>
                <a:lnTo>
                  <a:pt x="0" y="73083"/>
                </a:lnTo>
                <a:lnTo>
                  <a:pt x="1270" y="67721"/>
                </a:lnTo>
                <a:lnTo>
                  <a:pt x="3386" y="64146"/>
                </a:lnTo>
                <a:lnTo>
                  <a:pt x="9841" y="58409"/>
                </a:lnTo>
                <a:lnTo>
                  <a:pt x="23095" y="45280"/>
                </a:lnTo>
                <a:lnTo>
                  <a:pt x="28096" y="41565"/>
                </a:lnTo>
                <a:lnTo>
                  <a:pt x="32700" y="39089"/>
                </a:lnTo>
                <a:lnTo>
                  <a:pt x="37040" y="37438"/>
                </a:lnTo>
                <a:lnTo>
                  <a:pt x="41203" y="35067"/>
                </a:lnTo>
                <a:lnTo>
                  <a:pt x="45248" y="32217"/>
                </a:lnTo>
                <a:lnTo>
                  <a:pt x="49216" y="29047"/>
                </a:lnTo>
                <a:lnTo>
                  <a:pt x="54400" y="26933"/>
                </a:lnTo>
                <a:lnTo>
                  <a:pt x="60397" y="25524"/>
                </a:lnTo>
                <a:lnTo>
                  <a:pt x="66934" y="24585"/>
                </a:lnTo>
                <a:lnTo>
                  <a:pt x="72563" y="22689"/>
                </a:lnTo>
                <a:lnTo>
                  <a:pt x="77585" y="20155"/>
                </a:lnTo>
                <a:lnTo>
                  <a:pt x="82203" y="17195"/>
                </a:lnTo>
                <a:lnTo>
                  <a:pt x="86552" y="15222"/>
                </a:lnTo>
                <a:lnTo>
                  <a:pt x="90721" y="13907"/>
                </a:lnTo>
                <a:lnTo>
                  <a:pt x="94771" y="13030"/>
                </a:lnTo>
                <a:lnTo>
                  <a:pt x="100011" y="11176"/>
                </a:lnTo>
                <a:lnTo>
                  <a:pt x="106044" y="8669"/>
                </a:lnTo>
                <a:lnTo>
                  <a:pt x="112605" y="5728"/>
                </a:lnTo>
                <a:lnTo>
                  <a:pt x="118250" y="3768"/>
                </a:lnTo>
                <a:lnTo>
                  <a:pt x="123284" y="2461"/>
                </a:lnTo>
                <a:lnTo>
                  <a:pt x="127909" y="1589"/>
                </a:lnTo>
                <a:lnTo>
                  <a:pt x="132262" y="1008"/>
                </a:lnTo>
                <a:lnTo>
                  <a:pt x="136435" y="621"/>
                </a:lnTo>
                <a:lnTo>
                  <a:pt x="140487" y="363"/>
                </a:lnTo>
                <a:lnTo>
                  <a:pt x="155148" y="76"/>
                </a:lnTo>
                <a:lnTo>
                  <a:pt x="164391" y="0"/>
                </a:lnTo>
                <a:lnTo>
                  <a:pt x="171824" y="1218"/>
                </a:lnTo>
                <a:lnTo>
                  <a:pt x="178049" y="3301"/>
                </a:lnTo>
                <a:lnTo>
                  <a:pt x="183470" y="5959"/>
                </a:lnTo>
                <a:lnTo>
                  <a:pt x="188353" y="9002"/>
                </a:lnTo>
                <a:lnTo>
                  <a:pt x="192879" y="12300"/>
                </a:lnTo>
                <a:lnTo>
                  <a:pt x="197165" y="15769"/>
                </a:lnTo>
                <a:lnTo>
                  <a:pt x="201294" y="19352"/>
                </a:lnTo>
                <a:lnTo>
                  <a:pt x="205315" y="23010"/>
                </a:lnTo>
                <a:lnTo>
                  <a:pt x="209267" y="26719"/>
                </a:lnTo>
                <a:lnTo>
                  <a:pt x="213171" y="29191"/>
                </a:lnTo>
                <a:lnTo>
                  <a:pt x="217044" y="30840"/>
                </a:lnTo>
                <a:lnTo>
                  <a:pt x="220896" y="31939"/>
                </a:lnTo>
                <a:lnTo>
                  <a:pt x="223464" y="33941"/>
                </a:lnTo>
                <a:lnTo>
                  <a:pt x="225175" y="36546"/>
                </a:lnTo>
                <a:lnTo>
                  <a:pt x="226317" y="39553"/>
                </a:lnTo>
                <a:lnTo>
                  <a:pt x="227078" y="44098"/>
                </a:lnTo>
                <a:lnTo>
                  <a:pt x="227585" y="49667"/>
                </a:lnTo>
                <a:lnTo>
                  <a:pt x="228149" y="61359"/>
                </a:lnTo>
                <a:lnTo>
                  <a:pt x="228399" y="70789"/>
                </a:lnTo>
                <a:lnTo>
                  <a:pt x="228540" y="83238"/>
                </a:lnTo>
                <a:lnTo>
                  <a:pt x="226019" y="91000"/>
                </a:lnTo>
                <a:lnTo>
                  <a:pt x="221799" y="101256"/>
                </a:lnTo>
                <a:lnTo>
                  <a:pt x="216447" y="113173"/>
                </a:lnTo>
                <a:lnTo>
                  <a:pt x="203725" y="139960"/>
                </a:lnTo>
                <a:lnTo>
                  <a:pt x="196776" y="154216"/>
                </a:lnTo>
                <a:lnTo>
                  <a:pt x="189604" y="167530"/>
                </a:lnTo>
                <a:lnTo>
                  <a:pt x="182282" y="180215"/>
                </a:lnTo>
                <a:lnTo>
                  <a:pt x="174861" y="192482"/>
                </a:lnTo>
                <a:lnTo>
                  <a:pt x="168645" y="203200"/>
                </a:lnTo>
                <a:lnTo>
                  <a:pt x="158349" y="221883"/>
                </a:lnTo>
                <a:lnTo>
                  <a:pt x="153826" y="229151"/>
                </a:lnTo>
                <a:lnTo>
                  <a:pt x="149540" y="235266"/>
                </a:lnTo>
                <a:lnTo>
                  <a:pt x="145414" y="240613"/>
                </a:lnTo>
                <a:lnTo>
                  <a:pt x="141392" y="244177"/>
                </a:lnTo>
                <a:lnTo>
                  <a:pt x="137441" y="246554"/>
                </a:lnTo>
                <a:lnTo>
                  <a:pt x="133537" y="248138"/>
                </a:lnTo>
                <a:lnTo>
                  <a:pt x="128395" y="250464"/>
                </a:lnTo>
                <a:lnTo>
                  <a:pt x="115907" y="256436"/>
                </a:lnTo>
                <a:lnTo>
                  <a:pt x="110292" y="258536"/>
                </a:lnTo>
                <a:lnTo>
                  <a:pt x="105278" y="259936"/>
                </a:lnTo>
                <a:lnTo>
                  <a:pt x="100665" y="260869"/>
                </a:lnTo>
                <a:lnTo>
                  <a:pt x="96320" y="261492"/>
                </a:lnTo>
                <a:lnTo>
                  <a:pt x="92153" y="261906"/>
                </a:lnTo>
                <a:lnTo>
                  <a:pt x="82408" y="262573"/>
                </a:lnTo>
                <a:lnTo>
                  <a:pt x="77689" y="262664"/>
                </a:lnTo>
                <a:lnTo>
                  <a:pt x="74653" y="262688"/>
                </a:lnTo>
                <a:lnTo>
                  <a:pt x="71358" y="260164"/>
                </a:lnTo>
                <a:lnTo>
                  <a:pt x="67893" y="255942"/>
                </a:lnTo>
                <a:lnTo>
                  <a:pt x="64311" y="250587"/>
                </a:lnTo>
                <a:lnTo>
                  <a:pt x="60653" y="245747"/>
                </a:lnTo>
                <a:lnTo>
                  <a:pt x="56946" y="241250"/>
                </a:lnTo>
                <a:lnTo>
                  <a:pt x="47937" y="230976"/>
                </a:lnTo>
                <a:lnTo>
                  <a:pt x="48468" y="228862"/>
                </a:lnTo>
                <a:lnTo>
                  <a:pt x="52445" y="223128"/>
                </a:lnTo>
                <a:lnTo>
                  <a:pt x="56553" y="219821"/>
                </a:lnTo>
                <a:lnTo>
                  <a:pt x="61832" y="216346"/>
                </a:lnTo>
                <a:lnTo>
                  <a:pt x="67891" y="212759"/>
                </a:lnTo>
                <a:lnTo>
                  <a:pt x="73201" y="210369"/>
                </a:lnTo>
                <a:lnTo>
                  <a:pt x="78010" y="208774"/>
                </a:lnTo>
                <a:lnTo>
                  <a:pt x="82487" y="207712"/>
                </a:lnTo>
                <a:lnTo>
                  <a:pt x="88011" y="207003"/>
                </a:lnTo>
                <a:lnTo>
                  <a:pt x="94234" y="206531"/>
                </a:lnTo>
                <a:lnTo>
                  <a:pt x="106651" y="206006"/>
                </a:lnTo>
                <a:lnTo>
                  <a:pt x="116404" y="205773"/>
                </a:lnTo>
                <a:lnTo>
                  <a:pt x="122052" y="206981"/>
                </a:lnTo>
                <a:lnTo>
                  <a:pt x="128358" y="209056"/>
                </a:lnTo>
                <a:lnTo>
                  <a:pt x="144593" y="215444"/>
                </a:lnTo>
                <a:lnTo>
                  <a:pt x="148465" y="217238"/>
                </a:lnTo>
                <a:lnTo>
                  <a:pt x="159541" y="222619"/>
                </a:lnTo>
                <a:lnTo>
                  <a:pt x="166050" y="228371"/>
                </a:lnTo>
                <a:lnTo>
                  <a:pt x="172930" y="236016"/>
                </a:lnTo>
                <a:lnTo>
                  <a:pt x="194310" y="2741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2"/>
          <p:cNvSpPr/>
          <p:nvPr/>
        </p:nvSpPr>
        <p:spPr>
          <a:xfrm>
            <a:off x="6526662" y="6000750"/>
            <a:ext cx="308479" cy="285751"/>
          </a:xfrm>
          <a:custGeom>
            <a:avLst/>
            <a:gdLst/>
            <a:ahLst/>
            <a:cxnLst/>
            <a:rect l="0" t="0" r="0" b="0"/>
            <a:pathLst>
              <a:path w="308479" h="285751">
                <a:moveTo>
                  <a:pt x="297047" y="0"/>
                </a:moveTo>
                <a:lnTo>
                  <a:pt x="290980" y="6067"/>
                </a:lnTo>
                <a:lnTo>
                  <a:pt x="287922" y="7855"/>
                </a:lnTo>
                <a:lnTo>
                  <a:pt x="281139" y="9841"/>
                </a:lnTo>
                <a:lnTo>
                  <a:pt x="278822" y="11640"/>
                </a:lnTo>
                <a:lnTo>
                  <a:pt x="277277" y="14109"/>
                </a:lnTo>
                <a:lnTo>
                  <a:pt x="276247" y="17026"/>
                </a:lnTo>
                <a:lnTo>
                  <a:pt x="273020" y="24051"/>
                </a:lnTo>
                <a:lnTo>
                  <a:pt x="262663" y="45403"/>
                </a:lnTo>
                <a:lnTo>
                  <a:pt x="257614" y="54398"/>
                </a:lnTo>
                <a:lnTo>
                  <a:pt x="252979" y="61665"/>
                </a:lnTo>
                <a:lnTo>
                  <a:pt x="248619" y="67780"/>
                </a:lnTo>
                <a:lnTo>
                  <a:pt x="244441" y="73126"/>
                </a:lnTo>
                <a:lnTo>
                  <a:pt x="240387" y="77961"/>
                </a:lnTo>
                <a:lnTo>
                  <a:pt x="232495" y="86719"/>
                </a:lnTo>
                <a:lnTo>
                  <a:pt x="224754" y="94844"/>
                </a:lnTo>
                <a:lnTo>
                  <a:pt x="195053" y="124763"/>
                </a:lnTo>
                <a:lnTo>
                  <a:pt x="176981" y="140325"/>
                </a:lnTo>
                <a:lnTo>
                  <a:pt x="154773" y="158320"/>
                </a:lnTo>
                <a:lnTo>
                  <a:pt x="129809" y="177936"/>
                </a:lnTo>
                <a:lnTo>
                  <a:pt x="111894" y="191014"/>
                </a:lnTo>
                <a:lnTo>
                  <a:pt x="98682" y="199733"/>
                </a:lnTo>
                <a:lnTo>
                  <a:pt x="88604" y="205545"/>
                </a:lnTo>
                <a:lnTo>
                  <a:pt x="78075" y="211959"/>
                </a:lnTo>
                <a:lnTo>
                  <a:pt x="56216" y="225861"/>
                </a:lnTo>
                <a:lnTo>
                  <a:pt x="47594" y="230583"/>
                </a:lnTo>
                <a:lnTo>
                  <a:pt x="40575" y="233732"/>
                </a:lnTo>
                <a:lnTo>
                  <a:pt x="17856" y="241550"/>
                </a:lnTo>
                <a:lnTo>
                  <a:pt x="8050" y="244854"/>
                </a:lnTo>
                <a:lnTo>
                  <a:pt x="2782" y="248325"/>
                </a:lnTo>
                <a:lnTo>
                  <a:pt x="541" y="251910"/>
                </a:lnTo>
                <a:lnTo>
                  <a:pt x="167" y="259280"/>
                </a:lnTo>
                <a:lnTo>
                  <a:pt x="0" y="266788"/>
                </a:lnTo>
                <a:lnTo>
                  <a:pt x="1227" y="269299"/>
                </a:lnTo>
                <a:lnTo>
                  <a:pt x="3313" y="270972"/>
                </a:lnTo>
                <a:lnTo>
                  <a:pt x="10290" y="274102"/>
                </a:lnTo>
                <a:lnTo>
                  <a:pt x="21856" y="279726"/>
                </a:lnTo>
                <a:lnTo>
                  <a:pt x="29767" y="281734"/>
                </a:lnTo>
                <a:lnTo>
                  <a:pt x="38851" y="283073"/>
                </a:lnTo>
                <a:lnTo>
                  <a:pt x="48716" y="283965"/>
                </a:lnTo>
                <a:lnTo>
                  <a:pt x="100318" y="284956"/>
                </a:lnTo>
                <a:lnTo>
                  <a:pt x="308478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3"/>
          <p:cNvSpPr/>
          <p:nvPr/>
        </p:nvSpPr>
        <p:spPr>
          <a:xfrm>
            <a:off x="6983730" y="5863589"/>
            <a:ext cx="22389" cy="445771"/>
          </a:xfrm>
          <a:custGeom>
            <a:avLst/>
            <a:gdLst/>
            <a:ahLst/>
            <a:cxnLst/>
            <a:rect l="0" t="0" r="0" b="0"/>
            <a:pathLst>
              <a:path w="22389" h="445771">
                <a:moveTo>
                  <a:pt x="11429" y="0"/>
                </a:moveTo>
                <a:lnTo>
                  <a:pt x="17497" y="12136"/>
                </a:lnTo>
                <a:lnTo>
                  <a:pt x="19285" y="16981"/>
                </a:lnTo>
                <a:lnTo>
                  <a:pt x="20476" y="21480"/>
                </a:lnTo>
                <a:lnTo>
                  <a:pt x="21271" y="25751"/>
                </a:lnTo>
                <a:lnTo>
                  <a:pt x="21801" y="41297"/>
                </a:lnTo>
                <a:lnTo>
                  <a:pt x="22388" y="92438"/>
                </a:lnTo>
                <a:lnTo>
                  <a:pt x="21276" y="121316"/>
                </a:lnTo>
                <a:lnTo>
                  <a:pt x="19264" y="150727"/>
                </a:lnTo>
                <a:lnTo>
                  <a:pt x="14911" y="202880"/>
                </a:lnTo>
                <a:lnTo>
                  <a:pt x="12977" y="234526"/>
                </a:lnTo>
                <a:lnTo>
                  <a:pt x="12118" y="260444"/>
                </a:lnTo>
                <a:lnTo>
                  <a:pt x="11566" y="302060"/>
                </a:lnTo>
                <a:lnTo>
                  <a:pt x="10250" y="314403"/>
                </a:lnTo>
                <a:lnTo>
                  <a:pt x="8103" y="328983"/>
                </a:lnTo>
                <a:lnTo>
                  <a:pt x="5402" y="345052"/>
                </a:lnTo>
                <a:lnTo>
                  <a:pt x="3601" y="357034"/>
                </a:lnTo>
                <a:lnTo>
                  <a:pt x="2400" y="366293"/>
                </a:lnTo>
                <a:lnTo>
                  <a:pt x="1600" y="373736"/>
                </a:lnTo>
                <a:lnTo>
                  <a:pt x="1067" y="381237"/>
                </a:lnTo>
                <a:lnTo>
                  <a:pt x="711" y="388778"/>
                </a:lnTo>
                <a:lnTo>
                  <a:pt x="315" y="403931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4"/>
          <p:cNvSpPr/>
          <p:nvPr/>
        </p:nvSpPr>
        <p:spPr>
          <a:xfrm>
            <a:off x="7155180" y="6137909"/>
            <a:ext cx="228601" cy="22861"/>
          </a:xfrm>
          <a:custGeom>
            <a:avLst/>
            <a:gdLst/>
            <a:ahLst/>
            <a:cxnLst/>
            <a:rect l="0" t="0" r="0" b="0"/>
            <a:pathLst>
              <a:path w="228601" h="22861">
                <a:moveTo>
                  <a:pt x="0" y="22860"/>
                </a:moveTo>
                <a:lnTo>
                  <a:pt x="12136" y="22860"/>
                </a:lnTo>
                <a:lnTo>
                  <a:pt x="18250" y="21591"/>
                </a:lnTo>
                <a:lnTo>
                  <a:pt x="24867" y="19474"/>
                </a:lnTo>
                <a:lnTo>
                  <a:pt x="31818" y="16793"/>
                </a:lnTo>
                <a:lnTo>
                  <a:pt x="40262" y="15005"/>
                </a:lnTo>
                <a:lnTo>
                  <a:pt x="49701" y="13813"/>
                </a:lnTo>
                <a:lnTo>
                  <a:pt x="67810" y="12490"/>
                </a:lnTo>
                <a:lnTo>
                  <a:pt x="80090" y="11901"/>
                </a:lnTo>
                <a:lnTo>
                  <a:pt x="86414" y="10475"/>
                </a:lnTo>
                <a:lnTo>
                  <a:pt x="93169" y="8253"/>
                </a:lnTo>
                <a:lnTo>
                  <a:pt x="100212" y="5502"/>
                </a:lnTo>
                <a:lnTo>
                  <a:pt x="109988" y="3668"/>
                </a:lnTo>
                <a:lnTo>
                  <a:pt x="121585" y="2446"/>
                </a:lnTo>
                <a:lnTo>
                  <a:pt x="134397" y="1631"/>
                </a:lnTo>
                <a:lnTo>
                  <a:pt x="148017" y="1087"/>
                </a:lnTo>
                <a:lnTo>
                  <a:pt x="162178" y="725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5"/>
          <p:cNvSpPr/>
          <p:nvPr/>
        </p:nvSpPr>
        <p:spPr>
          <a:xfrm>
            <a:off x="7280909" y="6023609"/>
            <a:ext cx="11432" cy="308611"/>
          </a:xfrm>
          <a:custGeom>
            <a:avLst/>
            <a:gdLst/>
            <a:ahLst/>
            <a:cxnLst/>
            <a:rect l="0" t="0" r="0" b="0"/>
            <a:pathLst>
              <a:path w="11432" h="308611">
                <a:moveTo>
                  <a:pt x="0" y="0"/>
                </a:moveTo>
                <a:lnTo>
                  <a:pt x="0" y="71999"/>
                </a:lnTo>
                <a:lnTo>
                  <a:pt x="1271" y="92449"/>
                </a:lnTo>
                <a:lnTo>
                  <a:pt x="3388" y="112433"/>
                </a:lnTo>
                <a:lnTo>
                  <a:pt x="6068" y="132105"/>
                </a:lnTo>
                <a:lnTo>
                  <a:pt x="7856" y="147761"/>
                </a:lnTo>
                <a:lnTo>
                  <a:pt x="9047" y="160737"/>
                </a:lnTo>
                <a:lnTo>
                  <a:pt x="9842" y="171928"/>
                </a:lnTo>
                <a:lnTo>
                  <a:pt x="10372" y="181929"/>
                </a:lnTo>
                <a:lnTo>
                  <a:pt x="10959" y="199814"/>
                </a:lnTo>
                <a:lnTo>
                  <a:pt x="11291" y="224163"/>
                </a:lnTo>
                <a:lnTo>
                  <a:pt x="11431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6"/>
          <p:cNvSpPr/>
          <p:nvPr/>
        </p:nvSpPr>
        <p:spPr>
          <a:xfrm>
            <a:off x="7521610" y="5989319"/>
            <a:ext cx="227931" cy="228601"/>
          </a:xfrm>
          <a:custGeom>
            <a:avLst/>
            <a:gdLst/>
            <a:ahLst/>
            <a:cxnLst/>
            <a:rect l="0" t="0" r="0" b="0"/>
            <a:pathLst>
              <a:path w="227931" h="228601">
                <a:moveTo>
                  <a:pt x="205069" y="0"/>
                </a:moveTo>
                <a:lnTo>
                  <a:pt x="199002" y="6068"/>
                </a:lnTo>
                <a:lnTo>
                  <a:pt x="193405" y="12935"/>
                </a:lnTo>
                <a:lnTo>
                  <a:pt x="177024" y="34112"/>
                </a:lnTo>
                <a:lnTo>
                  <a:pt x="169863" y="44332"/>
                </a:lnTo>
                <a:lnTo>
                  <a:pt x="163818" y="53685"/>
                </a:lnTo>
                <a:lnTo>
                  <a:pt x="158519" y="62460"/>
                </a:lnTo>
                <a:lnTo>
                  <a:pt x="153716" y="69580"/>
                </a:lnTo>
                <a:lnTo>
                  <a:pt x="149244" y="75597"/>
                </a:lnTo>
                <a:lnTo>
                  <a:pt x="144992" y="80878"/>
                </a:lnTo>
                <a:lnTo>
                  <a:pt x="139617" y="85669"/>
                </a:lnTo>
                <a:lnTo>
                  <a:pt x="133495" y="90133"/>
                </a:lnTo>
                <a:lnTo>
                  <a:pt x="126873" y="94379"/>
                </a:lnTo>
                <a:lnTo>
                  <a:pt x="118649" y="101019"/>
                </a:lnTo>
                <a:lnTo>
                  <a:pt x="109355" y="109256"/>
                </a:lnTo>
                <a:lnTo>
                  <a:pt x="99350" y="118558"/>
                </a:lnTo>
                <a:lnTo>
                  <a:pt x="90140" y="124758"/>
                </a:lnTo>
                <a:lnTo>
                  <a:pt x="81460" y="128893"/>
                </a:lnTo>
                <a:lnTo>
                  <a:pt x="73133" y="131648"/>
                </a:lnTo>
                <a:lnTo>
                  <a:pt x="66312" y="134756"/>
                </a:lnTo>
                <a:lnTo>
                  <a:pt x="60494" y="138097"/>
                </a:lnTo>
                <a:lnTo>
                  <a:pt x="55346" y="141595"/>
                </a:lnTo>
                <a:lnTo>
                  <a:pt x="50644" y="143927"/>
                </a:lnTo>
                <a:lnTo>
                  <a:pt x="46239" y="145482"/>
                </a:lnTo>
                <a:lnTo>
                  <a:pt x="42032" y="146518"/>
                </a:lnTo>
                <a:lnTo>
                  <a:pt x="37958" y="147208"/>
                </a:lnTo>
                <a:lnTo>
                  <a:pt x="33972" y="147669"/>
                </a:lnTo>
                <a:lnTo>
                  <a:pt x="30044" y="147976"/>
                </a:lnTo>
                <a:lnTo>
                  <a:pt x="26156" y="149450"/>
                </a:lnTo>
                <a:lnTo>
                  <a:pt x="22294" y="151704"/>
                </a:lnTo>
                <a:lnTo>
                  <a:pt x="18449" y="154476"/>
                </a:lnTo>
                <a:lnTo>
                  <a:pt x="14616" y="156324"/>
                </a:lnTo>
                <a:lnTo>
                  <a:pt x="10790" y="157556"/>
                </a:lnTo>
                <a:lnTo>
                  <a:pt x="0" y="159876"/>
                </a:lnTo>
                <a:lnTo>
                  <a:pt x="5596" y="166046"/>
                </a:lnTo>
                <a:lnTo>
                  <a:pt x="12397" y="167847"/>
                </a:lnTo>
                <a:lnTo>
                  <a:pt x="22011" y="169048"/>
                </a:lnTo>
                <a:lnTo>
                  <a:pt x="33500" y="169849"/>
                </a:lnTo>
                <a:lnTo>
                  <a:pt x="44970" y="171653"/>
                </a:lnTo>
                <a:lnTo>
                  <a:pt x="56427" y="174125"/>
                </a:lnTo>
                <a:lnTo>
                  <a:pt x="67874" y="177044"/>
                </a:lnTo>
                <a:lnTo>
                  <a:pt x="78046" y="178990"/>
                </a:lnTo>
                <a:lnTo>
                  <a:pt x="87367" y="180286"/>
                </a:lnTo>
                <a:lnTo>
                  <a:pt x="96121" y="181151"/>
                </a:lnTo>
                <a:lnTo>
                  <a:pt x="108307" y="182998"/>
                </a:lnTo>
                <a:lnTo>
                  <a:pt x="138781" y="188436"/>
                </a:lnTo>
                <a:lnTo>
                  <a:pt x="151987" y="191664"/>
                </a:lnTo>
                <a:lnTo>
                  <a:pt x="163331" y="195086"/>
                </a:lnTo>
                <a:lnTo>
                  <a:pt x="173434" y="198638"/>
                </a:lnTo>
                <a:lnTo>
                  <a:pt x="181439" y="201005"/>
                </a:lnTo>
                <a:lnTo>
                  <a:pt x="188046" y="202584"/>
                </a:lnTo>
                <a:lnTo>
                  <a:pt x="193720" y="203635"/>
                </a:lnTo>
                <a:lnTo>
                  <a:pt x="198773" y="205607"/>
                </a:lnTo>
                <a:lnTo>
                  <a:pt x="203413" y="208192"/>
                </a:lnTo>
                <a:lnTo>
                  <a:pt x="227930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7"/>
          <p:cNvSpPr/>
          <p:nvPr/>
        </p:nvSpPr>
        <p:spPr>
          <a:xfrm>
            <a:off x="7806690" y="5920800"/>
            <a:ext cx="257914" cy="319980"/>
          </a:xfrm>
          <a:custGeom>
            <a:avLst/>
            <a:gdLst/>
            <a:ahLst/>
            <a:cxnLst/>
            <a:rect l="0" t="0" r="0" b="0"/>
            <a:pathLst>
              <a:path w="257914" h="319980">
                <a:moveTo>
                  <a:pt x="0" y="45659"/>
                </a:moveTo>
                <a:lnTo>
                  <a:pt x="25750" y="19909"/>
                </a:lnTo>
                <a:lnTo>
                  <a:pt x="31136" y="15792"/>
                </a:lnTo>
                <a:lnTo>
                  <a:pt x="37268" y="11778"/>
                </a:lnTo>
                <a:lnTo>
                  <a:pt x="43895" y="7832"/>
                </a:lnTo>
                <a:lnTo>
                  <a:pt x="49583" y="5201"/>
                </a:lnTo>
                <a:lnTo>
                  <a:pt x="54645" y="3447"/>
                </a:lnTo>
                <a:lnTo>
                  <a:pt x="59291" y="2278"/>
                </a:lnTo>
                <a:lnTo>
                  <a:pt x="66196" y="1498"/>
                </a:lnTo>
                <a:lnTo>
                  <a:pt x="74611" y="979"/>
                </a:lnTo>
                <a:lnTo>
                  <a:pt x="84030" y="632"/>
                </a:lnTo>
                <a:lnTo>
                  <a:pt x="121558" y="145"/>
                </a:lnTo>
                <a:lnTo>
                  <a:pt x="152716" y="0"/>
                </a:lnTo>
                <a:lnTo>
                  <a:pt x="161501" y="1250"/>
                </a:lnTo>
                <a:lnTo>
                  <a:pt x="169896" y="3353"/>
                </a:lnTo>
                <a:lnTo>
                  <a:pt x="178035" y="6025"/>
                </a:lnTo>
                <a:lnTo>
                  <a:pt x="184729" y="9077"/>
                </a:lnTo>
                <a:lnTo>
                  <a:pt x="190462" y="12381"/>
                </a:lnTo>
                <a:lnTo>
                  <a:pt x="195555" y="15854"/>
                </a:lnTo>
                <a:lnTo>
                  <a:pt x="200220" y="19439"/>
                </a:lnTo>
                <a:lnTo>
                  <a:pt x="204600" y="23099"/>
                </a:lnTo>
                <a:lnTo>
                  <a:pt x="208789" y="26809"/>
                </a:lnTo>
                <a:lnTo>
                  <a:pt x="216831" y="34318"/>
                </a:lnTo>
                <a:lnTo>
                  <a:pt x="232343" y="49487"/>
                </a:lnTo>
                <a:lnTo>
                  <a:pt x="243820" y="60905"/>
                </a:lnTo>
                <a:lnTo>
                  <a:pt x="246366" y="65983"/>
                </a:lnTo>
                <a:lnTo>
                  <a:pt x="248064" y="71909"/>
                </a:lnTo>
                <a:lnTo>
                  <a:pt x="249196" y="78398"/>
                </a:lnTo>
                <a:lnTo>
                  <a:pt x="249950" y="83996"/>
                </a:lnTo>
                <a:lnTo>
                  <a:pt x="250789" y="93601"/>
                </a:lnTo>
                <a:lnTo>
                  <a:pt x="252283" y="101750"/>
                </a:lnTo>
                <a:lnTo>
                  <a:pt x="257329" y="124352"/>
                </a:lnTo>
                <a:lnTo>
                  <a:pt x="257913" y="134951"/>
                </a:lnTo>
                <a:lnTo>
                  <a:pt x="257031" y="144557"/>
                </a:lnTo>
                <a:lnTo>
                  <a:pt x="255174" y="153501"/>
                </a:lnTo>
                <a:lnTo>
                  <a:pt x="246492" y="190361"/>
                </a:lnTo>
                <a:lnTo>
                  <a:pt x="243069" y="201816"/>
                </a:lnTo>
                <a:lnTo>
                  <a:pt x="239515" y="211994"/>
                </a:lnTo>
                <a:lnTo>
                  <a:pt x="235877" y="221319"/>
                </a:lnTo>
                <a:lnTo>
                  <a:pt x="232181" y="230076"/>
                </a:lnTo>
                <a:lnTo>
                  <a:pt x="228447" y="238454"/>
                </a:lnTo>
                <a:lnTo>
                  <a:pt x="224687" y="246579"/>
                </a:lnTo>
                <a:lnTo>
                  <a:pt x="219642" y="254536"/>
                </a:lnTo>
                <a:lnTo>
                  <a:pt x="213738" y="262380"/>
                </a:lnTo>
                <a:lnTo>
                  <a:pt x="207261" y="270150"/>
                </a:lnTo>
                <a:lnTo>
                  <a:pt x="201674" y="277870"/>
                </a:lnTo>
                <a:lnTo>
                  <a:pt x="196679" y="285556"/>
                </a:lnTo>
                <a:lnTo>
                  <a:pt x="192079" y="293221"/>
                </a:lnTo>
                <a:lnTo>
                  <a:pt x="187742" y="299600"/>
                </a:lnTo>
                <a:lnTo>
                  <a:pt x="183582" y="305123"/>
                </a:lnTo>
                <a:lnTo>
                  <a:pt x="160019" y="3199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8"/>
          <p:cNvSpPr/>
          <p:nvPr/>
        </p:nvSpPr>
        <p:spPr>
          <a:xfrm>
            <a:off x="7857661" y="6092401"/>
            <a:ext cx="200490" cy="159809"/>
          </a:xfrm>
          <a:custGeom>
            <a:avLst/>
            <a:gdLst/>
            <a:ahLst/>
            <a:cxnLst/>
            <a:rect l="0" t="0" r="0" b="0"/>
            <a:pathLst>
              <a:path w="200490" h="159809">
                <a:moveTo>
                  <a:pt x="29039" y="159808"/>
                </a:moveTo>
                <a:lnTo>
                  <a:pt x="22971" y="147673"/>
                </a:lnTo>
                <a:lnTo>
                  <a:pt x="19913" y="142828"/>
                </a:lnTo>
                <a:lnTo>
                  <a:pt x="16605" y="138328"/>
                </a:lnTo>
                <a:lnTo>
                  <a:pt x="13129" y="134058"/>
                </a:lnTo>
                <a:lnTo>
                  <a:pt x="10812" y="129941"/>
                </a:lnTo>
                <a:lnTo>
                  <a:pt x="9268" y="125927"/>
                </a:lnTo>
                <a:lnTo>
                  <a:pt x="8237" y="121981"/>
                </a:lnTo>
                <a:lnTo>
                  <a:pt x="6282" y="116810"/>
                </a:lnTo>
                <a:lnTo>
                  <a:pt x="3707" y="110823"/>
                </a:lnTo>
                <a:lnTo>
                  <a:pt x="721" y="104292"/>
                </a:lnTo>
                <a:lnTo>
                  <a:pt x="0" y="98667"/>
                </a:lnTo>
                <a:lnTo>
                  <a:pt x="790" y="93648"/>
                </a:lnTo>
                <a:lnTo>
                  <a:pt x="2586" y="89031"/>
                </a:lnTo>
                <a:lnTo>
                  <a:pt x="3783" y="83413"/>
                </a:lnTo>
                <a:lnTo>
                  <a:pt x="4582" y="77129"/>
                </a:lnTo>
                <a:lnTo>
                  <a:pt x="5114" y="70398"/>
                </a:lnTo>
                <a:lnTo>
                  <a:pt x="6738" y="64642"/>
                </a:lnTo>
                <a:lnTo>
                  <a:pt x="9092" y="59534"/>
                </a:lnTo>
                <a:lnTo>
                  <a:pt x="11930" y="54859"/>
                </a:lnTo>
                <a:lnTo>
                  <a:pt x="16363" y="49202"/>
                </a:lnTo>
                <a:lnTo>
                  <a:pt x="21858" y="42891"/>
                </a:lnTo>
                <a:lnTo>
                  <a:pt x="28062" y="36143"/>
                </a:lnTo>
                <a:lnTo>
                  <a:pt x="36007" y="30375"/>
                </a:lnTo>
                <a:lnTo>
                  <a:pt x="45114" y="25260"/>
                </a:lnTo>
                <a:lnTo>
                  <a:pt x="54996" y="20579"/>
                </a:lnTo>
                <a:lnTo>
                  <a:pt x="62853" y="16189"/>
                </a:lnTo>
                <a:lnTo>
                  <a:pt x="69362" y="11992"/>
                </a:lnTo>
                <a:lnTo>
                  <a:pt x="74971" y="7924"/>
                </a:lnTo>
                <a:lnTo>
                  <a:pt x="81250" y="5212"/>
                </a:lnTo>
                <a:lnTo>
                  <a:pt x="87977" y="3404"/>
                </a:lnTo>
                <a:lnTo>
                  <a:pt x="95000" y="2199"/>
                </a:lnTo>
                <a:lnTo>
                  <a:pt x="100953" y="1396"/>
                </a:lnTo>
                <a:lnTo>
                  <a:pt x="106192" y="860"/>
                </a:lnTo>
                <a:lnTo>
                  <a:pt x="110954" y="503"/>
                </a:lnTo>
                <a:lnTo>
                  <a:pt x="115399" y="265"/>
                </a:lnTo>
                <a:lnTo>
                  <a:pt x="123724" y="0"/>
                </a:lnTo>
                <a:lnTo>
                  <a:pt x="127722" y="1200"/>
                </a:lnTo>
                <a:lnTo>
                  <a:pt x="131658" y="3269"/>
                </a:lnTo>
                <a:lnTo>
                  <a:pt x="135551" y="5919"/>
                </a:lnTo>
                <a:lnTo>
                  <a:pt x="139417" y="8955"/>
                </a:lnTo>
                <a:lnTo>
                  <a:pt x="143264" y="12250"/>
                </a:lnTo>
                <a:lnTo>
                  <a:pt x="147099" y="15716"/>
                </a:lnTo>
                <a:lnTo>
                  <a:pt x="154747" y="22954"/>
                </a:lnTo>
                <a:lnTo>
                  <a:pt x="181438" y="49336"/>
                </a:lnTo>
                <a:lnTo>
                  <a:pt x="183978" y="53140"/>
                </a:lnTo>
                <a:lnTo>
                  <a:pt x="185672" y="56946"/>
                </a:lnTo>
                <a:lnTo>
                  <a:pt x="186800" y="60754"/>
                </a:lnTo>
                <a:lnTo>
                  <a:pt x="188823" y="65832"/>
                </a:lnTo>
                <a:lnTo>
                  <a:pt x="191442" y="71758"/>
                </a:lnTo>
                <a:lnTo>
                  <a:pt x="194457" y="78247"/>
                </a:lnTo>
                <a:lnTo>
                  <a:pt x="196468" y="85114"/>
                </a:lnTo>
                <a:lnTo>
                  <a:pt x="197808" y="92232"/>
                </a:lnTo>
                <a:lnTo>
                  <a:pt x="198701" y="99517"/>
                </a:lnTo>
                <a:lnTo>
                  <a:pt x="199297" y="106915"/>
                </a:lnTo>
                <a:lnTo>
                  <a:pt x="199695" y="114386"/>
                </a:lnTo>
                <a:lnTo>
                  <a:pt x="200254" y="130264"/>
                </a:lnTo>
                <a:lnTo>
                  <a:pt x="200489" y="1483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9"/>
          <p:cNvSpPr/>
          <p:nvPr/>
        </p:nvSpPr>
        <p:spPr>
          <a:xfrm>
            <a:off x="8138159" y="6023628"/>
            <a:ext cx="171451" cy="11412"/>
          </a:xfrm>
          <a:custGeom>
            <a:avLst/>
            <a:gdLst/>
            <a:ahLst/>
            <a:cxnLst/>
            <a:rect l="0" t="0" r="0" b="0"/>
            <a:pathLst>
              <a:path w="171451" h="11412">
                <a:moveTo>
                  <a:pt x="0" y="11411"/>
                </a:moveTo>
                <a:lnTo>
                  <a:pt x="18204" y="5344"/>
                </a:lnTo>
                <a:lnTo>
                  <a:pt x="24836" y="3556"/>
                </a:lnTo>
                <a:lnTo>
                  <a:pt x="30527" y="2365"/>
                </a:lnTo>
                <a:lnTo>
                  <a:pt x="35592" y="1570"/>
                </a:lnTo>
                <a:lnTo>
                  <a:pt x="42778" y="1040"/>
                </a:lnTo>
                <a:lnTo>
                  <a:pt x="51379" y="688"/>
                </a:lnTo>
                <a:lnTo>
                  <a:pt x="80423" y="121"/>
                </a:lnTo>
                <a:lnTo>
                  <a:pt x="115970" y="0"/>
                </a:lnTo>
                <a:lnTo>
                  <a:pt x="171450" y="114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0"/>
          <p:cNvSpPr/>
          <p:nvPr/>
        </p:nvSpPr>
        <p:spPr>
          <a:xfrm>
            <a:off x="8183879" y="6109092"/>
            <a:ext cx="125731" cy="28818"/>
          </a:xfrm>
          <a:custGeom>
            <a:avLst/>
            <a:gdLst/>
            <a:ahLst/>
            <a:cxnLst/>
            <a:rect l="0" t="0" r="0" b="0"/>
            <a:pathLst>
              <a:path w="125731" h="28818">
                <a:moveTo>
                  <a:pt x="0" y="28817"/>
                </a:moveTo>
                <a:lnTo>
                  <a:pt x="12137" y="16682"/>
                </a:lnTo>
                <a:lnTo>
                  <a:pt x="16980" y="13107"/>
                </a:lnTo>
                <a:lnTo>
                  <a:pt x="21480" y="10723"/>
                </a:lnTo>
                <a:lnTo>
                  <a:pt x="25750" y="9135"/>
                </a:lnTo>
                <a:lnTo>
                  <a:pt x="33677" y="6806"/>
                </a:lnTo>
                <a:lnTo>
                  <a:pt x="56031" y="831"/>
                </a:lnTo>
                <a:lnTo>
                  <a:pt x="67835" y="0"/>
                </a:lnTo>
                <a:lnTo>
                  <a:pt x="79513" y="716"/>
                </a:lnTo>
                <a:lnTo>
                  <a:pt x="125730" y="59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1"/>
          <p:cNvSpPr/>
          <p:nvPr/>
        </p:nvSpPr>
        <p:spPr>
          <a:xfrm>
            <a:off x="8401050" y="5909309"/>
            <a:ext cx="21230" cy="400051"/>
          </a:xfrm>
          <a:custGeom>
            <a:avLst/>
            <a:gdLst/>
            <a:ahLst/>
            <a:cxnLst/>
            <a:rect l="0" t="0" r="0" b="0"/>
            <a:pathLst>
              <a:path w="21230" h="400051">
                <a:moveTo>
                  <a:pt x="0" y="0"/>
                </a:moveTo>
                <a:lnTo>
                  <a:pt x="6067" y="18203"/>
                </a:lnTo>
                <a:lnTo>
                  <a:pt x="7855" y="26106"/>
                </a:lnTo>
                <a:lnTo>
                  <a:pt x="9046" y="33914"/>
                </a:lnTo>
                <a:lnTo>
                  <a:pt x="9841" y="41659"/>
                </a:lnTo>
                <a:lnTo>
                  <a:pt x="10370" y="50633"/>
                </a:lnTo>
                <a:lnTo>
                  <a:pt x="10959" y="70764"/>
                </a:lnTo>
                <a:lnTo>
                  <a:pt x="12386" y="84006"/>
                </a:lnTo>
                <a:lnTo>
                  <a:pt x="14607" y="99184"/>
                </a:lnTo>
                <a:lnTo>
                  <a:pt x="17358" y="115653"/>
                </a:lnTo>
                <a:lnTo>
                  <a:pt x="19192" y="129172"/>
                </a:lnTo>
                <a:lnTo>
                  <a:pt x="20415" y="140725"/>
                </a:lnTo>
                <a:lnTo>
                  <a:pt x="21229" y="150966"/>
                </a:lnTo>
                <a:lnTo>
                  <a:pt x="20503" y="164145"/>
                </a:lnTo>
                <a:lnTo>
                  <a:pt x="18748" y="179280"/>
                </a:lnTo>
                <a:lnTo>
                  <a:pt x="16309" y="195720"/>
                </a:lnTo>
                <a:lnTo>
                  <a:pt x="15952" y="209220"/>
                </a:lnTo>
                <a:lnTo>
                  <a:pt x="16985" y="220761"/>
                </a:lnTo>
                <a:lnTo>
                  <a:pt x="18943" y="230994"/>
                </a:lnTo>
                <a:lnTo>
                  <a:pt x="18978" y="240356"/>
                </a:lnTo>
                <a:lnTo>
                  <a:pt x="17732" y="249137"/>
                </a:lnTo>
                <a:lnTo>
                  <a:pt x="15631" y="257532"/>
                </a:lnTo>
                <a:lnTo>
                  <a:pt x="14230" y="270748"/>
                </a:lnTo>
                <a:lnTo>
                  <a:pt x="13297" y="287179"/>
                </a:lnTo>
                <a:lnTo>
                  <a:pt x="12259" y="321945"/>
                </a:lnTo>
                <a:lnTo>
                  <a:pt x="11429" y="4000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2"/>
          <p:cNvSpPr/>
          <p:nvPr/>
        </p:nvSpPr>
        <p:spPr>
          <a:xfrm>
            <a:off x="8550223" y="5886450"/>
            <a:ext cx="159437" cy="410722"/>
          </a:xfrm>
          <a:custGeom>
            <a:avLst/>
            <a:gdLst/>
            <a:ahLst/>
            <a:cxnLst/>
            <a:rect l="0" t="0" r="0" b="0"/>
            <a:pathLst>
              <a:path w="159437" h="410722">
                <a:moveTo>
                  <a:pt x="90856" y="0"/>
                </a:moveTo>
                <a:lnTo>
                  <a:pt x="81015" y="0"/>
                </a:lnTo>
                <a:lnTo>
                  <a:pt x="76746" y="3387"/>
                </a:lnTo>
                <a:lnTo>
                  <a:pt x="73829" y="6067"/>
                </a:lnTo>
                <a:lnTo>
                  <a:pt x="67202" y="12432"/>
                </a:lnTo>
                <a:lnTo>
                  <a:pt x="63657" y="15908"/>
                </a:lnTo>
                <a:lnTo>
                  <a:pt x="58753" y="19495"/>
                </a:lnTo>
                <a:lnTo>
                  <a:pt x="52944" y="23157"/>
                </a:lnTo>
                <a:lnTo>
                  <a:pt x="46532" y="26867"/>
                </a:lnTo>
                <a:lnTo>
                  <a:pt x="39717" y="31881"/>
                </a:lnTo>
                <a:lnTo>
                  <a:pt x="32633" y="37764"/>
                </a:lnTo>
                <a:lnTo>
                  <a:pt x="25371" y="44226"/>
                </a:lnTo>
                <a:lnTo>
                  <a:pt x="20529" y="51074"/>
                </a:lnTo>
                <a:lnTo>
                  <a:pt x="17302" y="58179"/>
                </a:lnTo>
                <a:lnTo>
                  <a:pt x="15150" y="65455"/>
                </a:lnTo>
                <a:lnTo>
                  <a:pt x="12445" y="70307"/>
                </a:lnTo>
                <a:lnTo>
                  <a:pt x="9373" y="73541"/>
                </a:lnTo>
                <a:lnTo>
                  <a:pt x="6053" y="75697"/>
                </a:lnTo>
                <a:lnTo>
                  <a:pt x="3841" y="79674"/>
                </a:lnTo>
                <a:lnTo>
                  <a:pt x="1383" y="90867"/>
                </a:lnTo>
                <a:lnTo>
                  <a:pt x="727" y="97408"/>
                </a:lnTo>
                <a:lnTo>
                  <a:pt x="290" y="104309"/>
                </a:lnTo>
                <a:lnTo>
                  <a:pt x="0" y="111449"/>
                </a:lnTo>
                <a:lnTo>
                  <a:pt x="2345" y="117479"/>
                </a:lnTo>
                <a:lnTo>
                  <a:pt x="6450" y="122769"/>
                </a:lnTo>
                <a:lnTo>
                  <a:pt x="16512" y="132034"/>
                </a:lnTo>
                <a:lnTo>
                  <a:pt x="25217" y="140384"/>
                </a:lnTo>
                <a:lnTo>
                  <a:pt x="30588" y="143120"/>
                </a:lnTo>
                <a:lnTo>
                  <a:pt x="36707" y="144943"/>
                </a:lnTo>
                <a:lnTo>
                  <a:pt x="43326" y="146159"/>
                </a:lnTo>
                <a:lnTo>
                  <a:pt x="49011" y="148239"/>
                </a:lnTo>
                <a:lnTo>
                  <a:pt x="54069" y="150896"/>
                </a:lnTo>
                <a:lnTo>
                  <a:pt x="58711" y="153937"/>
                </a:lnTo>
                <a:lnTo>
                  <a:pt x="64346" y="158504"/>
                </a:lnTo>
                <a:lnTo>
                  <a:pt x="70643" y="164089"/>
                </a:lnTo>
                <a:lnTo>
                  <a:pt x="77381" y="170353"/>
                </a:lnTo>
                <a:lnTo>
                  <a:pt x="84413" y="175798"/>
                </a:lnTo>
                <a:lnTo>
                  <a:pt x="91640" y="180699"/>
                </a:lnTo>
                <a:lnTo>
                  <a:pt x="98999" y="185235"/>
                </a:lnTo>
                <a:lnTo>
                  <a:pt x="106445" y="189530"/>
                </a:lnTo>
                <a:lnTo>
                  <a:pt x="121491" y="197689"/>
                </a:lnTo>
                <a:lnTo>
                  <a:pt x="126520" y="202913"/>
                </a:lnTo>
                <a:lnTo>
                  <a:pt x="129872" y="208934"/>
                </a:lnTo>
                <a:lnTo>
                  <a:pt x="132107" y="215489"/>
                </a:lnTo>
                <a:lnTo>
                  <a:pt x="136137" y="223670"/>
                </a:lnTo>
                <a:lnTo>
                  <a:pt x="141364" y="232933"/>
                </a:lnTo>
                <a:lnTo>
                  <a:pt x="147388" y="242918"/>
                </a:lnTo>
                <a:lnTo>
                  <a:pt x="151404" y="250845"/>
                </a:lnTo>
                <a:lnTo>
                  <a:pt x="155867" y="263040"/>
                </a:lnTo>
                <a:lnTo>
                  <a:pt x="157057" y="271880"/>
                </a:lnTo>
                <a:lnTo>
                  <a:pt x="157850" y="282853"/>
                </a:lnTo>
                <a:lnTo>
                  <a:pt x="158732" y="306052"/>
                </a:lnTo>
                <a:lnTo>
                  <a:pt x="159123" y="324829"/>
                </a:lnTo>
                <a:lnTo>
                  <a:pt x="157957" y="332123"/>
                </a:lnTo>
                <a:lnTo>
                  <a:pt x="153275" y="343613"/>
                </a:lnTo>
                <a:lnTo>
                  <a:pt x="150249" y="350996"/>
                </a:lnTo>
                <a:lnTo>
                  <a:pt x="146962" y="359727"/>
                </a:lnTo>
                <a:lnTo>
                  <a:pt x="143499" y="369358"/>
                </a:lnTo>
                <a:lnTo>
                  <a:pt x="139922" y="377049"/>
                </a:lnTo>
                <a:lnTo>
                  <a:pt x="136266" y="383446"/>
                </a:lnTo>
                <a:lnTo>
                  <a:pt x="132560" y="388980"/>
                </a:lnTo>
                <a:lnTo>
                  <a:pt x="128819" y="393939"/>
                </a:lnTo>
                <a:lnTo>
                  <a:pt x="125055" y="398517"/>
                </a:lnTo>
                <a:lnTo>
                  <a:pt x="121275" y="402838"/>
                </a:lnTo>
                <a:lnTo>
                  <a:pt x="117485" y="405718"/>
                </a:lnTo>
                <a:lnTo>
                  <a:pt x="113690" y="407639"/>
                </a:lnTo>
                <a:lnTo>
                  <a:pt x="109888" y="408919"/>
                </a:lnTo>
                <a:lnTo>
                  <a:pt x="106085" y="409772"/>
                </a:lnTo>
                <a:lnTo>
                  <a:pt x="102279" y="410342"/>
                </a:lnTo>
                <a:lnTo>
                  <a:pt x="98471" y="410721"/>
                </a:lnTo>
                <a:lnTo>
                  <a:pt x="94663" y="409704"/>
                </a:lnTo>
                <a:lnTo>
                  <a:pt x="90854" y="407755"/>
                </a:lnTo>
                <a:lnTo>
                  <a:pt x="87045" y="405187"/>
                </a:lnTo>
                <a:lnTo>
                  <a:pt x="81965" y="402204"/>
                </a:lnTo>
                <a:lnTo>
                  <a:pt x="76039" y="398946"/>
                </a:lnTo>
                <a:lnTo>
                  <a:pt x="69549" y="395504"/>
                </a:lnTo>
                <a:lnTo>
                  <a:pt x="65221" y="391940"/>
                </a:lnTo>
                <a:lnTo>
                  <a:pt x="62337" y="388293"/>
                </a:lnTo>
                <a:lnTo>
                  <a:pt x="51638" y="367247"/>
                </a:lnTo>
                <a:lnTo>
                  <a:pt x="49472" y="360402"/>
                </a:lnTo>
                <a:lnTo>
                  <a:pt x="48027" y="353298"/>
                </a:lnTo>
                <a:lnTo>
                  <a:pt x="47063" y="346021"/>
                </a:lnTo>
                <a:lnTo>
                  <a:pt x="45151" y="338630"/>
                </a:lnTo>
                <a:lnTo>
                  <a:pt x="42606" y="331164"/>
                </a:lnTo>
                <a:lnTo>
                  <a:pt x="39640" y="323645"/>
                </a:lnTo>
                <a:lnTo>
                  <a:pt x="38931" y="313554"/>
                </a:lnTo>
                <a:lnTo>
                  <a:pt x="39730" y="301745"/>
                </a:lnTo>
                <a:lnTo>
                  <a:pt x="41533" y="288793"/>
                </a:lnTo>
                <a:lnTo>
                  <a:pt x="44003" y="276349"/>
                </a:lnTo>
                <a:lnTo>
                  <a:pt x="46922" y="264242"/>
                </a:lnTo>
                <a:lnTo>
                  <a:pt x="50136" y="252361"/>
                </a:lnTo>
                <a:lnTo>
                  <a:pt x="53550" y="236821"/>
                </a:lnTo>
                <a:lnTo>
                  <a:pt x="60729" y="199233"/>
                </a:lnTo>
                <a:lnTo>
                  <a:pt x="66962" y="179812"/>
                </a:lnTo>
                <a:lnTo>
                  <a:pt x="74927" y="160515"/>
                </a:lnTo>
                <a:lnTo>
                  <a:pt x="102950" y="102121"/>
                </a:lnTo>
                <a:lnTo>
                  <a:pt x="138521" y="30450"/>
                </a:lnTo>
                <a:lnTo>
                  <a:pt x="142954" y="24110"/>
                </a:lnTo>
                <a:lnTo>
                  <a:pt x="147177" y="19883"/>
                </a:lnTo>
                <a:lnTo>
                  <a:pt x="151264" y="17066"/>
                </a:lnTo>
                <a:lnTo>
                  <a:pt x="153989" y="13916"/>
                </a:lnTo>
                <a:lnTo>
                  <a:pt x="155805" y="10548"/>
                </a:lnTo>
                <a:lnTo>
                  <a:pt x="15943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3"/>
          <p:cNvSpPr/>
          <p:nvPr/>
        </p:nvSpPr>
        <p:spPr>
          <a:xfrm>
            <a:off x="8758821" y="5840729"/>
            <a:ext cx="222291" cy="383633"/>
          </a:xfrm>
          <a:custGeom>
            <a:avLst/>
            <a:gdLst/>
            <a:ahLst/>
            <a:cxnLst/>
            <a:rect l="0" t="0" r="0" b="0"/>
            <a:pathLst>
              <a:path w="222291" h="383633">
                <a:moveTo>
                  <a:pt x="122288" y="0"/>
                </a:moveTo>
                <a:lnTo>
                  <a:pt x="122288" y="24272"/>
                </a:lnTo>
                <a:lnTo>
                  <a:pt x="121019" y="32691"/>
                </a:lnTo>
                <a:lnTo>
                  <a:pt x="118902" y="39574"/>
                </a:lnTo>
                <a:lnTo>
                  <a:pt x="113163" y="50609"/>
                </a:lnTo>
                <a:lnTo>
                  <a:pt x="106379" y="59746"/>
                </a:lnTo>
                <a:lnTo>
                  <a:pt x="102793" y="65231"/>
                </a:lnTo>
                <a:lnTo>
                  <a:pt x="99131" y="71427"/>
                </a:lnTo>
                <a:lnTo>
                  <a:pt x="95420" y="78098"/>
                </a:lnTo>
                <a:lnTo>
                  <a:pt x="71995" y="123894"/>
                </a:lnTo>
                <a:lnTo>
                  <a:pt x="63359" y="138476"/>
                </a:lnTo>
                <a:lnTo>
                  <a:pt x="55062" y="150738"/>
                </a:lnTo>
                <a:lnTo>
                  <a:pt x="46991" y="161452"/>
                </a:lnTo>
                <a:lnTo>
                  <a:pt x="40341" y="171135"/>
                </a:lnTo>
                <a:lnTo>
                  <a:pt x="34636" y="180130"/>
                </a:lnTo>
                <a:lnTo>
                  <a:pt x="29563" y="188667"/>
                </a:lnTo>
                <a:lnTo>
                  <a:pt x="26182" y="196898"/>
                </a:lnTo>
                <a:lnTo>
                  <a:pt x="23927" y="204926"/>
                </a:lnTo>
                <a:lnTo>
                  <a:pt x="22425" y="212817"/>
                </a:lnTo>
                <a:lnTo>
                  <a:pt x="18882" y="224429"/>
                </a:lnTo>
                <a:lnTo>
                  <a:pt x="13981" y="238519"/>
                </a:lnTo>
                <a:lnTo>
                  <a:pt x="8174" y="254263"/>
                </a:lnTo>
                <a:lnTo>
                  <a:pt x="4302" y="267299"/>
                </a:lnTo>
                <a:lnTo>
                  <a:pt x="1721" y="278529"/>
                </a:lnTo>
                <a:lnTo>
                  <a:pt x="0" y="288556"/>
                </a:lnTo>
                <a:lnTo>
                  <a:pt x="123" y="297781"/>
                </a:lnTo>
                <a:lnTo>
                  <a:pt x="1475" y="306471"/>
                </a:lnTo>
                <a:lnTo>
                  <a:pt x="3646" y="314804"/>
                </a:lnTo>
                <a:lnTo>
                  <a:pt x="5093" y="322899"/>
                </a:lnTo>
                <a:lnTo>
                  <a:pt x="6059" y="330836"/>
                </a:lnTo>
                <a:lnTo>
                  <a:pt x="6702" y="338668"/>
                </a:lnTo>
                <a:lnTo>
                  <a:pt x="8401" y="345158"/>
                </a:lnTo>
                <a:lnTo>
                  <a:pt x="13675" y="355758"/>
                </a:lnTo>
                <a:lnTo>
                  <a:pt x="18129" y="360362"/>
                </a:lnTo>
                <a:lnTo>
                  <a:pt x="23639" y="364701"/>
                </a:lnTo>
                <a:lnTo>
                  <a:pt x="38597" y="374724"/>
                </a:lnTo>
                <a:lnTo>
                  <a:pt x="44029" y="376095"/>
                </a:lnTo>
                <a:lnTo>
                  <a:pt x="47255" y="376459"/>
                </a:lnTo>
                <a:lnTo>
                  <a:pt x="53217" y="377973"/>
                </a:lnTo>
                <a:lnTo>
                  <a:pt x="61001" y="380252"/>
                </a:lnTo>
                <a:lnTo>
                  <a:pt x="69999" y="383042"/>
                </a:lnTo>
                <a:lnTo>
                  <a:pt x="77269" y="383632"/>
                </a:lnTo>
                <a:lnTo>
                  <a:pt x="83385" y="382755"/>
                </a:lnTo>
                <a:lnTo>
                  <a:pt x="88734" y="380900"/>
                </a:lnTo>
                <a:lnTo>
                  <a:pt x="93568" y="379663"/>
                </a:lnTo>
                <a:lnTo>
                  <a:pt x="98062" y="378839"/>
                </a:lnTo>
                <a:lnTo>
                  <a:pt x="102327" y="378290"/>
                </a:lnTo>
                <a:lnTo>
                  <a:pt x="107711" y="376653"/>
                </a:lnTo>
                <a:lnTo>
                  <a:pt x="113840" y="374292"/>
                </a:lnTo>
                <a:lnTo>
                  <a:pt x="120466" y="371449"/>
                </a:lnTo>
                <a:lnTo>
                  <a:pt x="126153" y="369553"/>
                </a:lnTo>
                <a:lnTo>
                  <a:pt x="131215" y="368288"/>
                </a:lnTo>
                <a:lnTo>
                  <a:pt x="135860" y="367446"/>
                </a:lnTo>
                <a:lnTo>
                  <a:pt x="140226" y="364344"/>
                </a:lnTo>
                <a:lnTo>
                  <a:pt x="144407" y="359736"/>
                </a:lnTo>
                <a:lnTo>
                  <a:pt x="148464" y="354124"/>
                </a:lnTo>
                <a:lnTo>
                  <a:pt x="152438" y="349113"/>
                </a:lnTo>
                <a:lnTo>
                  <a:pt x="156358" y="344502"/>
                </a:lnTo>
                <a:lnTo>
                  <a:pt x="160243" y="340158"/>
                </a:lnTo>
                <a:lnTo>
                  <a:pt x="171330" y="328558"/>
                </a:lnTo>
                <a:lnTo>
                  <a:pt x="177843" y="321909"/>
                </a:lnTo>
                <a:lnTo>
                  <a:pt x="184725" y="309856"/>
                </a:lnTo>
                <a:lnTo>
                  <a:pt x="191853" y="294201"/>
                </a:lnTo>
                <a:lnTo>
                  <a:pt x="199144" y="276144"/>
                </a:lnTo>
                <a:lnTo>
                  <a:pt x="210633" y="249307"/>
                </a:lnTo>
                <a:lnTo>
                  <a:pt x="215475" y="238595"/>
                </a:lnTo>
                <a:lnTo>
                  <a:pt x="218703" y="227643"/>
                </a:lnTo>
                <a:lnTo>
                  <a:pt x="220854" y="216533"/>
                </a:lnTo>
                <a:lnTo>
                  <a:pt x="222290" y="205315"/>
                </a:lnTo>
                <a:lnTo>
                  <a:pt x="221976" y="195297"/>
                </a:lnTo>
                <a:lnTo>
                  <a:pt x="220497" y="186078"/>
                </a:lnTo>
                <a:lnTo>
                  <a:pt x="218241" y="177392"/>
                </a:lnTo>
                <a:lnTo>
                  <a:pt x="215466" y="167792"/>
                </a:lnTo>
                <a:lnTo>
                  <a:pt x="208998" y="146964"/>
                </a:lnTo>
                <a:lnTo>
                  <a:pt x="205495" y="138616"/>
                </a:lnTo>
                <a:lnTo>
                  <a:pt x="201890" y="131781"/>
                </a:lnTo>
                <a:lnTo>
                  <a:pt x="198215" y="125954"/>
                </a:lnTo>
                <a:lnTo>
                  <a:pt x="194497" y="119530"/>
                </a:lnTo>
                <a:lnTo>
                  <a:pt x="186977" y="105618"/>
                </a:lnTo>
                <a:lnTo>
                  <a:pt x="183195" y="97082"/>
                </a:lnTo>
                <a:lnTo>
                  <a:pt x="179403" y="87582"/>
                </a:lnTo>
                <a:lnTo>
                  <a:pt x="175604" y="77438"/>
                </a:lnTo>
                <a:lnTo>
                  <a:pt x="171803" y="69405"/>
                </a:lnTo>
                <a:lnTo>
                  <a:pt x="167998" y="62780"/>
                </a:lnTo>
                <a:lnTo>
                  <a:pt x="164192" y="57094"/>
                </a:lnTo>
                <a:lnTo>
                  <a:pt x="157844" y="49492"/>
                </a:lnTo>
                <a:lnTo>
                  <a:pt x="149802" y="40615"/>
                </a:lnTo>
                <a:lnTo>
                  <a:pt x="140631" y="30887"/>
                </a:lnTo>
                <a:lnTo>
                  <a:pt x="131976" y="24401"/>
                </a:lnTo>
                <a:lnTo>
                  <a:pt x="123667" y="20077"/>
                </a:lnTo>
                <a:lnTo>
                  <a:pt x="99429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4"/>
          <p:cNvSpPr/>
          <p:nvPr/>
        </p:nvSpPr>
        <p:spPr>
          <a:xfrm>
            <a:off x="9030182" y="5749289"/>
            <a:ext cx="79150" cy="90622"/>
          </a:xfrm>
          <a:custGeom>
            <a:avLst/>
            <a:gdLst/>
            <a:ahLst/>
            <a:cxnLst/>
            <a:rect l="0" t="0" r="0" b="0"/>
            <a:pathLst>
              <a:path w="79150" h="90622">
                <a:moveTo>
                  <a:pt x="22377" y="0"/>
                </a:moveTo>
                <a:lnTo>
                  <a:pt x="12536" y="9842"/>
                </a:lnTo>
                <a:lnTo>
                  <a:pt x="12007" y="11641"/>
                </a:lnTo>
                <a:lnTo>
                  <a:pt x="11653" y="14111"/>
                </a:lnTo>
                <a:lnTo>
                  <a:pt x="11418" y="17028"/>
                </a:lnTo>
                <a:lnTo>
                  <a:pt x="9991" y="21512"/>
                </a:lnTo>
                <a:lnTo>
                  <a:pt x="7770" y="27041"/>
                </a:lnTo>
                <a:lnTo>
                  <a:pt x="5019" y="33268"/>
                </a:lnTo>
                <a:lnTo>
                  <a:pt x="3185" y="38689"/>
                </a:lnTo>
                <a:lnTo>
                  <a:pt x="1962" y="43573"/>
                </a:lnTo>
                <a:lnTo>
                  <a:pt x="1148" y="48098"/>
                </a:lnTo>
                <a:lnTo>
                  <a:pt x="604" y="53656"/>
                </a:lnTo>
                <a:lnTo>
                  <a:pt x="242" y="59901"/>
                </a:lnTo>
                <a:lnTo>
                  <a:pt x="0" y="66604"/>
                </a:lnTo>
                <a:lnTo>
                  <a:pt x="1110" y="72343"/>
                </a:lnTo>
                <a:lnTo>
                  <a:pt x="3119" y="77439"/>
                </a:lnTo>
                <a:lnTo>
                  <a:pt x="5729" y="82106"/>
                </a:lnTo>
                <a:lnTo>
                  <a:pt x="8738" y="85218"/>
                </a:lnTo>
                <a:lnTo>
                  <a:pt x="12014" y="87292"/>
                </a:lnTo>
                <a:lnTo>
                  <a:pt x="15468" y="88675"/>
                </a:lnTo>
                <a:lnTo>
                  <a:pt x="19042" y="89596"/>
                </a:lnTo>
                <a:lnTo>
                  <a:pt x="22694" y="90211"/>
                </a:lnTo>
                <a:lnTo>
                  <a:pt x="26399" y="90621"/>
                </a:lnTo>
                <a:lnTo>
                  <a:pt x="31409" y="89624"/>
                </a:lnTo>
                <a:lnTo>
                  <a:pt x="37288" y="87689"/>
                </a:lnTo>
                <a:lnTo>
                  <a:pt x="43748" y="85130"/>
                </a:lnTo>
                <a:lnTo>
                  <a:pt x="50594" y="82153"/>
                </a:lnTo>
                <a:lnTo>
                  <a:pt x="75215" y="70618"/>
                </a:lnTo>
                <a:lnTo>
                  <a:pt x="76653" y="68669"/>
                </a:lnTo>
                <a:lnTo>
                  <a:pt x="77611" y="66100"/>
                </a:lnTo>
                <a:lnTo>
                  <a:pt x="79149" y="58918"/>
                </a:lnTo>
                <a:lnTo>
                  <a:pt x="78005" y="55789"/>
                </a:lnTo>
                <a:lnTo>
                  <a:pt x="75973" y="51163"/>
                </a:lnTo>
                <a:lnTo>
                  <a:pt x="73348" y="45539"/>
                </a:lnTo>
                <a:lnTo>
                  <a:pt x="70328" y="41789"/>
                </a:lnTo>
                <a:lnTo>
                  <a:pt x="67044" y="39290"/>
                </a:lnTo>
                <a:lnTo>
                  <a:pt x="63586" y="37623"/>
                </a:lnTo>
                <a:lnTo>
                  <a:pt x="60010" y="36512"/>
                </a:lnTo>
                <a:lnTo>
                  <a:pt x="56356" y="35772"/>
                </a:lnTo>
                <a:lnTo>
                  <a:pt x="52650" y="35278"/>
                </a:lnTo>
                <a:lnTo>
                  <a:pt x="48909" y="34949"/>
                </a:lnTo>
                <a:lnTo>
                  <a:pt x="45145" y="34730"/>
                </a:lnTo>
                <a:lnTo>
                  <a:pt x="41365" y="34583"/>
                </a:lnTo>
                <a:lnTo>
                  <a:pt x="10947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line contains at least two points; a plane contains at least 3 points not all in one line; space contains at least four points not all in one plane.</a:t>
            </a:r>
          </a:p>
        </p:txBody>
      </p:sp>
      <p:sp>
        <p:nvSpPr>
          <p:cNvPr id="6" name="SMARTPenAnnotation42"/>
          <p:cNvSpPr/>
          <p:nvPr/>
        </p:nvSpPr>
        <p:spPr>
          <a:xfrm>
            <a:off x="8869679" y="6457950"/>
            <a:ext cx="1" cy="11430"/>
          </a:xfrm>
          <a:custGeom>
            <a:avLst/>
            <a:gdLst/>
            <a:ahLst/>
            <a:cxnLst/>
            <a:rect l="0" t="0" r="0" b="0"/>
            <a:pathLst>
              <a:path w="1" h="11430">
                <a:moveTo>
                  <a:pt x="0" y="11429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Defined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Yesterday, we talked about undefined terms.  Today, we will focus on defined terms (which are based on the undefined terms from yesterday).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Through any two points there is exactly one line.</a:t>
            </a:r>
          </a:p>
          <a:p>
            <a:r>
              <a:rPr lang="en-US" dirty="0" smtClean="0"/>
              <a:t>True for plane geometry.</a:t>
            </a:r>
            <a:endParaRPr lang="en-US" dirty="0"/>
          </a:p>
        </p:txBody>
      </p:sp>
      <p:sp>
        <p:nvSpPr>
          <p:cNvPr id="4" name="SMARTPenAnnotation35"/>
          <p:cNvSpPr/>
          <p:nvPr/>
        </p:nvSpPr>
        <p:spPr>
          <a:xfrm>
            <a:off x="6721508" y="4766309"/>
            <a:ext cx="90724" cy="91258"/>
          </a:xfrm>
          <a:custGeom>
            <a:avLst/>
            <a:gdLst/>
            <a:ahLst/>
            <a:cxnLst/>
            <a:rect l="0" t="0" r="0" b="0"/>
            <a:pathLst>
              <a:path w="90724" h="91258">
                <a:moveTo>
                  <a:pt x="33622" y="0"/>
                </a:moveTo>
                <a:lnTo>
                  <a:pt x="27554" y="12136"/>
                </a:lnTo>
                <a:lnTo>
                  <a:pt x="24497" y="16981"/>
                </a:lnTo>
                <a:lnTo>
                  <a:pt x="21188" y="21481"/>
                </a:lnTo>
                <a:lnTo>
                  <a:pt x="17713" y="25751"/>
                </a:lnTo>
                <a:lnTo>
                  <a:pt x="15396" y="29867"/>
                </a:lnTo>
                <a:lnTo>
                  <a:pt x="13851" y="33882"/>
                </a:lnTo>
                <a:lnTo>
                  <a:pt x="12821" y="37828"/>
                </a:lnTo>
                <a:lnTo>
                  <a:pt x="12135" y="45539"/>
                </a:lnTo>
                <a:lnTo>
                  <a:pt x="11677" y="55759"/>
                </a:lnTo>
                <a:lnTo>
                  <a:pt x="11372" y="67653"/>
                </a:lnTo>
                <a:lnTo>
                  <a:pt x="12439" y="75582"/>
                </a:lnTo>
                <a:lnTo>
                  <a:pt x="14419" y="80868"/>
                </a:lnTo>
                <a:lnTo>
                  <a:pt x="17010" y="84392"/>
                </a:lnTo>
                <a:lnTo>
                  <a:pt x="20007" y="86742"/>
                </a:lnTo>
                <a:lnTo>
                  <a:pt x="23276" y="88308"/>
                </a:lnTo>
                <a:lnTo>
                  <a:pt x="26724" y="89352"/>
                </a:lnTo>
                <a:lnTo>
                  <a:pt x="30293" y="90048"/>
                </a:lnTo>
                <a:lnTo>
                  <a:pt x="33943" y="90512"/>
                </a:lnTo>
                <a:lnTo>
                  <a:pt x="37646" y="90822"/>
                </a:lnTo>
                <a:lnTo>
                  <a:pt x="41384" y="91028"/>
                </a:lnTo>
                <a:lnTo>
                  <a:pt x="48926" y="91257"/>
                </a:lnTo>
                <a:lnTo>
                  <a:pt x="51444" y="90048"/>
                </a:lnTo>
                <a:lnTo>
                  <a:pt x="53123" y="87972"/>
                </a:lnTo>
                <a:lnTo>
                  <a:pt x="54243" y="85318"/>
                </a:lnTo>
                <a:lnTo>
                  <a:pt x="57529" y="82279"/>
                </a:lnTo>
                <a:lnTo>
                  <a:pt x="62260" y="78983"/>
                </a:lnTo>
                <a:lnTo>
                  <a:pt x="67954" y="75516"/>
                </a:lnTo>
                <a:lnTo>
                  <a:pt x="71750" y="71934"/>
                </a:lnTo>
                <a:lnTo>
                  <a:pt x="74280" y="68276"/>
                </a:lnTo>
                <a:lnTo>
                  <a:pt x="75967" y="64568"/>
                </a:lnTo>
                <a:lnTo>
                  <a:pt x="78362" y="60825"/>
                </a:lnTo>
                <a:lnTo>
                  <a:pt x="81228" y="57060"/>
                </a:lnTo>
                <a:lnTo>
                  <a:pt x="88887" y="47961"/>
                </a:lnTo>
                <a:lnTo>
                  <a:pt x="89515" y="45944"/>
                </a:lnTo>
                <a:lnTo>
                  <a:pt x="89934" y="43329"/>
                </a:lnTo>
                <a:lnTo>
                  <a:pt x="90213" y="40316"/>
                </a:lnTo>
                <a:lnTo>
                  <a:pt x="90399" y="37038"/>
                </a:lnTo>
                <a:lnTo>
                  <a:pt x="90723" y="24978"/>
                </a:lnTo>
                <a:lnTo>
                  <a:pt x="89469" y="23002"/>
                </a:lnTo>
                <a:lnTo>
                  <a:pt x="87363" y="20415"/>
                </a:lnTo>
                <a:lnTo>
                  <a:pt x="84689" y="17420"/>
                </a:lnTo>
                <a:lnTo>
                  <a:pt x="82907" y="14154"/>
                </a:lnTo>
                <a:lnTo>
                  <a:pt x="81718" y="10706"/>
                </a:lnTo>
                <a:lnTo>
                  <a:pt x="80926" y="7138"/>
                </a:lnTo>
                <a:lnTo>
                  <a:pt x="79128" y="4758"/>
                </a:lnTo>
                <a:lnTo>
                  <a:pt x="76659" y="3173"/>
                </a:lnTo>
                <a:lnTo>
                  <a:pt x="73743" y="2115"/>
                </a:lnTo>
                <a:lnTo>
                  <a:pt x="70529" y="1410"/>
                </a:lnTo>
                <a:lnTo>
                  <a:pt x="67117" y="941"/>
                </a:lnTo>
                <a:lnTo>
                  <a:pt x="63571" y="627"/>
                </a:lnTo>
                <a:lnTo>
                  <a:pt x="59938" y="418"/>
                </a:lnTo>
                <a:lnTo>
                  <a:pt x="52514" y="186"/>
                </a:lnTo>
                <a:lnTo>
                  <a:pt x="48757" y="1394"/>
                </a:lnTo>
                <a:lnTo>
                  <a:pt x="44982" y="3470"/>
                </a:lnTo>
                <a:lnTo>
                  <a:pt x="35866" y="9858"/>
                </a:lnTo>
                <a:lnTo>
                  <a:pt x="35117" y="11652"/>
                </a:lnTo>
                <a:lnTo>
                  <a:pt x="34619" y="14118"/>
                </a:lnTo>
                <a:lnTo>
                  <a:pt x="34286" y="17032"/>
                </a:lnTo>
                <a:lnTo>
                  <a:pt x="32795" y="18975"/>
                </a:lnTo>
                <a:lnTo>
                  <a:pt x="30531" y="20270"/>
                </a:lnTo>
                <a:lnTo>
                  <a:pt x="27751" y="21134"/>
                </a:lnTo>
                <a:lnTo>
                  <a:pt x="25897" y="22979"/>
                </a:lnTo>
                <a:lnTo>
                  <a:pt x="24663" y="25480"/>
                </a:lnTo>
                <a:lnTo>
                  <a:pt x="23839" y="28417"/>
                </a:lnTo>
                <a:lnTo>
                  <a:pt x="23290" y="32915"/>
                </a:lnTo>
                <a:lnTo>
                  <a:pt x="22923" y="38453"/>
                </a:lnTo>
                <a:lnTo>
                  <a:pt x="22680" y="44686"/>
                </a:lnTo>
                <a:lnTo>
                  <a:pt x="23787" y="48840"/>
                </a:lnTo>
                <a:lnTo>
                  <a:pt x="25795" y="51610"/>
                </a:lnTo>
                <a:lnTo>
                  <a:pt x="28404" y="53457"/>
                </a:lnTo>
                <a:lnTo>
                  <a:pt x="31413" y="55958"/>
                </a:lnTo>
                <a:lnTo>
                  <a:pt x="34689" y="58896"/>
                </a:lnTo>
                <a:lnTo>
                  <a:pt x="38143" y="62124"/>
                </a:lnTo>
                <a:lnTo>
                  <a:pt x="41716" y="63006"/>
                </a:lnTo>
                <a:lnTo>
                  <a:pt x="45368" y="62324"/>
                </a:lnTo>
                <a:lnTo>
                  <a:pt x="49073" y="60600"/>
                </a:lnTo>
                <a:lnTo>
                  <a:pt x="52812" y="59450"/>
                </a:lnTo>
                <a:lnTo>
                  <a:pt x="56575" y="58684"/>
                </a:lnTo>
                <a:lnTo>
                  <a:pt x="60354" y="58172"/>
                </a:lnTo>
                <a:lnTo>
                  <a:pt x="62874" y="56562"/>
                </a:lnTo>
                <a:lnTo>
                  <a:pt x="64552" y="54218"/>
                </a:lnTo>
                <a:lnTo>
                  <a:pt x="65672" y="51386"/>
                </a:lnTo>
                <a:lnTo>
                  <a:pt x="66418" y="48227"/>
                </a:lnTo>
                <a:lnTo>
                  <a:pt x="66916" y="44851"/>
                </a:lnTo>
                <a:lnTo>
                  <a:pt x="67248" y="41331"/>
                </a:lnTo>
                <a:lnTo>
                  <a:pt x="67469" y="36444"/>
                </a:lnTo>
                <a:lnTo>
                  <a:pt x="67854" y="15226"/>
                </a:lnTo>
                <a:lnTo>
                  <a:pt x="66603" y="12691"/>
                </a:lnTo>
                <a:lnTo>
                  <a:pt x="64499" y="9731"/>
                </a:lnTo>
                <a:lnTo>
                  <a:pt x="61827" y="6487"/>
                </a:lnTo>
                <a:lnTo>
                  <a:pt x="58775" y="4325"/>
                </a:lnTo>
                <a:lnTo>
                  <a:pt x="55471" y="2884"/>
                </a:lnTo>
                <a:lnTo>
                  <a:pt x="51997" y="1922"/>
                </a:lnTo>
                <a:lnTo>
                  <a:pt x="48412" y="1282"/>
                </a:lnTo>
                <a:lnTo>
                  <a:pt x="44752" y="855"/>
                </a:lnTo>
                <a:lnTo>
                  <a:pt x="41042" y="570"/>
                </a:lnTo>
                <a:lnTo>
                  <a:pt x="37298" y="380"/>
                </a:lnTo>
                <a:lnTo>
                  <a:pt x="29752" y="169"/>
                </a:lnTo>
                <a:lnTo>
                  <a:pt x="25962" y="1383"/>
                </a:lnTo>
                <a:lnTo>
                  <a:pt x="22165" y="3462"/>
                </a:lnTo>
                <a:lnTo>
                  <a:pt x="18365" y="6118"/>
                </a:lnTo>
                <a:lnTo>
                  <a:pt x="14560" y="9159"/>
                </a:lnTo>
                <a:lnTo>
                  <a:pt x="10753" y="12456"/>
                </a:lnTo>
                <a:lnTo>
                  <a:pt x="1587" y="20806"/>
                </a:lnTo>
                <a:lnTo>
                  <a:pt x="835" y="24030"/>
                </a:lnTo>
                <a:lnTo>
                  <a:pt x="335" y="28720"/>
                </a:lnTo>
                <a:lnTo>
                  <a:pt x="0" y="34387"/>
                </a:lnTo>
                <a:lnTo>
                  <a:pt x="1047" y="38165"/>
                </a:lnTo>
                <a:lnTo>
                  <a:pt x="3016" y="40684"/>
                </a:lnTo>
                <a:lnTo>
                  <a:pt x="5598" y="42362"/>
                </a:lnTo>
                <a:lnTo>
                  <a:pt x="8589" y="43482"/>
                </a:lnTo>
                <a:lnTo>
                  <a:pt x="11853" y="44228"/>
                </a:lnTo>
                <a:lnTo>
                  <a:pt x="15299" y="44726"/>
                </a:lnTo>
                <a:lnTo>
                  <a:pt x="18867" y="43787"/>
                </a:lnTo>
                <a:lnTo>
                  <a:pt x="22516" y="41892"/>
                </a:lnTo>
                <a:lnTo>
                  <a:pt x="26218" y="39358"/>
                </a:lnTo>
                <a:lnTo>
                  <a:pt x="29955" y="36399"/>
                </a:lnTo>
                <a:lnTo>
                  <a:pt x="33718" y="33156"/>
                </a:lnTo>
                <a:lnTo>
                  <a:pt x="37495" y="29724"/>
                </a:lnTo>
                <a:lnTo>
                  <a:pt x="38744" y="27436"/>
                </a:lnTo>
                <a:lnTo>
                  <a:pt x="38307" y="25911"/>
                </a:lnTo>
                <a:lnTo>
                  <a:pt x="36745" y="24894"/>
                </a:lnTo>
                <a:lnTo>
                  <a:pt x="35704" y="22946"/>
                </a:lnTo>
                <a:lnTo>
                  <a:pt x="35010" y="20378"/>
                </a:lnTo>
                <a:lnTo>
                  <a:pt x="34547" y="17395"/>
                </a:lnTo>
                <a:lnTo>
                  <a:pt x="34239" y="16677"/>
                </a:lnTo>
                <a:lnTo>
                  <a:pt x="34033" y="17468"/>
                </a:lnTo>
                <a:lnTo>
                  <a:pt x="33895" y="19265"/>
                </a:lnTo>
                <a:lnTo>
                  <a:pt x="32534" y="20464"/>
                </a:lnTo>
                <a:lnTo>
                  <a:pt x="30357" y="21263"/>
                </a:lnTo>
                <a:lnTo>
                  <a:pt x="22192" y="22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6"/>
          <p:cNvSpPr/>
          <p:nvPr/>
        </p:nvSpPr>
        <p:spPr>
          <a:xfrm>
            <a:off x="7396983" y="3829069"/>
            <a:ext cx="76493" cy="79968"/>
          </a:xfrm>
          <a:custGeom>
            <a:avLst/>
            <a:gdLst/>
            <a:ahLst/>
            <a:cxnLst/>
            <a:rect l="0" t="0" r="0" b="0"/>
            <a:pathLst>
              <a:path w="76493" h="79968">
                <a:moveTo>
                  <a:pt x="21086" y="34270"/>
                </a:moveTo>
                <a:lnTo>
                  <a:pt x="21086" y="69862"/>
                </a:lnTo>
                <a:lnTo>
                  <a:pt x="22357" y="73238"/>
                </a:lnTo>
                <a:lnTo>
                  <a:pt x="24474" y="75489"/>
                </a:lnTo>
                <a:lnTo>
                  <a:pt x="30928" y="79101"/>
                </a:lnTo>
                <a:lnTo>
                  <a:pt x="32727" y="79398"/>
                </a:lnTo>
                <a:lnTo>
                  <a:pt x="35198" y="79595"/>
                </a:lnTo>
                <a:lnTo>
                  <a:pt x="38114" y="79727"/>
                </a:lnTo>
                <a:lnTo>
                  <a:pt x="44741" y="79873"/>
                </a:lnTo>
                <a:lnTo>
                  <a:pt x="53276" y="79967"/>
                </a:lnTo>
                <a:lnTo>
                  <a:pt x="55246" y="78705"/>
                </a:lnTo>
                <a:lnTo>
                  <a:pt x="57830" y="76594"/>
                </a:lnTo>
                <a:lnTo>
                  <a:pt x="60823" y="73916"/>
                </a:lnTo>
                <a:lnTo>
                  <a:pt x="62817" y="70861"/>
                </a:lnTo>
                <a:lnTo>
                  <a:pt x="64147" y="67554"/>
                </a:lnTo>
                <a:lnTo>
                  <a:pt x="65033" y="64080"/>
                </a:lnTo>
                <a:lnTo>
                  <a:pt x="69405" y="50059"/>
                </a:lnTo>
                <a:lnTo>
                  <a:pt x="76492" y="28217"/>
                </a:lnTo>
                <a:lnTo>
                  <a:pt x="75804" y="25155"/>
                </a:lnTo>
                <a:lnTo>
                  <a:pt x="74074" y="21843"/>
                </a:lnTo>
                <a:lnTo>
                  <a:pt x="71652" y="18366"/>
                </a:lnTo>
                <a:lnTo>
                  <a:pt x="68767" y="16047"/>
                </a:lnTo>
                <a:lnTo>
                  <a:pt x="65573" y="14502"/>
                </a:lnTo>
                <a:lnTo>
                  <a:pt x="62175" y="13471"/>
                </a:lnTo>
                <a:lnTo>
                  <a:pt x="58639" y="12784"/>
                </a:lnTo>
                <a:lnTo>
                  <a:pt x="55011" y="12326"/>
                </a:lnTo>
                <a:lnTo>
                  <a:pt x="51323" y="12021"/>
                </a:lnTo>
                <a:lnTo>
                  <a:pt x="47595" y="11817"/>
                </a:lnTo>
                <a:lnTo>
                  <a:pt x="40065" y="11591"/>
                </a:lnTo>
                <a:lnTo>
                  <a:pt x="37549" y="12801"/>
                </a:lnTo>
                <a:lnTo>
                  <a:pt x="35871" y="14878"/>
                </a:lnTo>
                <a:lnTo>
                  <a:pt x="34753" y="17532"/>
                </a:lnTo>
                <a:lnTo>
                  <a:pt x="32737" y="19301"/>
                </a:lnTo>
                <a:lnTo>
                  <a:pt x="30124" y="20481"/>
                </a:lnTo>
                <a:lnTo>
                  <a:pt x="27112" y="21268"/>
                </a:lnTo>
                <a:lnTo>
                  <a:pt x="25104" y="24332"/>
                </a:lnTo>
                <a:lnTo>
                  <a:pt x="23764" y="28915"/>
                </a:lnTo>
                <a:lnTo>
                  <a:pt x="21616" y="42385"/>
                </a:lnTo>
                <a:lnTo>
                  <a:pt x="22709" y="46030"/>
                </a:lnTo>
                <a:lnTo>
                  <a:pt x="24708" y="51000"/>
                </a:lnTo>
                <a:lnTo>
                  <a:pt x="30974" y="65092"/>
                </a:lnTo>
                <a:lnTo>
                  <a:pt x="32758" y="67518"/>
                </a:lnTo>
                <a:lnTo>
                  <a:pt x="35218" y="70406"/>
                </a:lnTo>
                <a:lnTo>
                  <a:pt x="38128" y="73600"/>
                </a:lnTo>
                <a:lnTo>
                  <a:pt x="41338" y="74460"/>
                </a:lnTo>
                <a:lnTo>
                  <a:pt x="44747" y="73764"/>
                </a:lnTo>
                <a:lnTo>
                  <a:pt x="54754" y="68865"/>
                </a:lnTo>
                <a:lnTo>
                  <a:pt x="54962" y="67494"/>
                </a:lnTo>
                <a:lnTo>
                  <a:pt x="55100" y="65309"/>
                </a:lnTo>
                <a:lnTo>
                  <a:pt x="55193" y="62583"/>
                </a:lnTo>
                <a:lnTo>
                  <a:pt x="56524" y="56955"/>
                </a:lnTo>
                <a:lnTo>
                  <a:pt x="58681" y="49394"/>
                </a:lnTo>
                <a:lnTo>
                  <a:pt x="61389" y="40543"/>
                </a:lnTo>
                <a:lnTo>
                  <a:pt x="63195" y="33372"/>
                </a:lnTo>
                <a:lnTo>
                  <a:pt x="64399" y="27321"/>
                </a:lnTo>
                <a:lnTo>
                  <a:pt x="65202" y="22018"/>
                </a:lnTo>
                <a:lnTo>
                  <a:pt x="65736" y="17212"/>
                </a:lnTo>
                <a:lnTo>
                  <a:pt x="66094" y="12738"/>
                </a:lnTo>
                <a:lnTo>
                  <a:pt x="66331" y="8485"/>
                </a:lnTo>
                <a:lnTo>
                  <a:pt x="65219" y="5650"/>
                </a:lnTo>
                <a:lnTo>
                  <a:pt x="63208" y="3761"/>
                </a:lnTo>
                <a:lnTo>
                  <a:pt x="56924" y="727"/>
                </a:lnTo>
                <a:lnTo>
                  <a:pt x="55138" y="478"/>
                </a:lnTo>
                <a:lnTo>
                  <a:pt x="52677" y="312"/>
                </a:lnTo>
                <a:lnTo>
                  <a:pt x="45671" y="46"/>
                </a:lnTo>
                <a:lnTo>
                  <a:pt x="38390" y="0"/>
                </a:lnTo>
                <a:lnTo>
                  <a:pt x="36433" y="1263"/>
                </a:lnTo>
                <a:lnTo>
                  <a:pt x="35127" y="3376"/>
                </a:lnTo>
                <a:lnTo>
                  <a:pt x="34257" y="6054"/>
                </a:lnTo>
                <a:lnTo>
                  <a:pt x="32407" y="10379"/>
                </a:lnTo>
                <a:lnTo>
                  <a:pt x="26965" y="21959"/>
                </a:lnTo>
                <a:lnTo>
                  <a:pt x="23736" y="26063"/>
                </a:lnTo>
                <a:lnTo>
                  <a:pt x="20312" y="28799"/>
                </a:lnTo>
                <a:lnTo>
                  <a:pt x="16760" y="30622"/>
                </a:lnTo>
                <a:lnTo>
                  <a:pt x="14392" y="33108"/>
                </a:lnTo>
                <a:lnTo>
                  <a:pt x="12814" y="36036"/>
                </a:lnTo>
                <a:lnTo>
                  <a:pt x="11761" y="39258"/>
                </a:lnTo>
                <a:lnTo>
                  <a:pt x="9790" y="42675"/>
                </a:lnTo>
                <a:lnTo>
                  <a:pt x="7205" y="46224"/>
                </a:lnTo>
                <a:lnTo>
                  <a:pt x="4212" y="49859"/>
                </a:lnTo>
                <a:lnTo>
                  <a:pt x="2217" y="53553"/>
                </a:lnTo>
                <a:lnTo>
                  <a:pt x="887" y="57285"/>
                </a:lnTo>
                <a:lnTo>
                  <a:pt x="0" y="61044"/>
                </a:lnTo>
                <a:lnTo>
                  <a:pt x="679" y="62279"/>
                </a:lnTo>
                <a:lnTo>
                  <a:pt x="2402" y="61833"/>
                </a:lnTo>
                <a:lnTo>
                  <a:pt x="4820" y="60266"/>
                </a:lnTo>
                <a:lnTo>
                  <a:pt x="6432" y="57951"/>
                </a:lnTo>
                <a:lnTo>
                  <a:pt x="7507" y="55137"/>
                </a:lnTo>
                <a:lnTo>
                  <a:pt x="8223" y="51992"/>
                </a:lnTo>
                <a:lnTo>
                  <a:pt x="9971" y="49895"/>
                </a:lnTo>
                <a:lnTo>
                  <a:pt x="12407" y="48497"/>
                </a:lnTo>
                <a:lnTo>
                  <a:pt x="21086" y="457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7"/>
          <p:cNvSpPr/>
          <p:nvPr/>
        </p:nvSpPr>
        <p:spPr>
          <a:xfrm>
            <a:off x="6412229" y="3314700"/>
            <a:ext cx="1588772" cy="1965960"/>
          </a:xfrm>
          <a:custGeom>
            <a:avLst/>
            <a:gdLst/>
            <a:ahLst/>
            <a:cxnLst/>
            <a:rect l="0" t="0" r="0" b="0"/>
            <a:pathLst>
              <a:path w="1588772" h="1965960">
                <a:moveTo>
                  <a:pt x="0" y="1965959"/>
                </a:moveTo>
                <a:lnTo>
                  <a:pt x="9842" y="1946277"/>
                </a:lnTo>
                <a:lnTo>
                  <a:pt x="10725" y="1941125"/>
                </a:lnTo>
                <a:lnTo>
                  <a:pt x="10959" y="1937973"/>
                </a:lnTo>
                <a:lnTo>
                  <a:pt x="12387" y="1934602"/>
                </a:lnTo>
                <a:lnTo>
                  <a:pt x="19193" y="1923789"/>
                </a:lnTo>
                <a:lnTo>
                  <a:pt x="23044" y="1912542"/>
                </a:lnTo>
                <a:lnTo>
                  <a:pt x="38626" y="1887492"/>
                </a:lnTo>
                <a:lnTo>
                  <a:pt x="42568" y="1876898"/>
                </a:lnTo>
                <a:lnTo>
                  <a:pt x="44786" y="1863794"/>
                </a:lnTo>
                <a:lnTo>
                  <a:pt x="45098" y="1859749"/>
                </a:lnTo>
                <a:lnTo>
                  <a:pt x="46576" y="1855783"/>
                </a:lnTo>
                <a:lnTo>
                  <a:pt x="74514" y="1810724"/>
                </a:lnTo>
                <a:lnTo>
                  <a:pt x="84992" y="1785577"/>
                </a:lnTo>
                <a:lnTo>
                  <a:pt x="112071" y="1742956"/>
                </a:lnTo>
                <a:lnTo>
                  <a:pt x="119659" y="1732227"/>
                </a:lnTo>
                <a:lnTo>
                  <a:pt x="123033" y="1723225"/>
                </a:lnTo>
                <a:lnTo>
                  <a:pt x="126468" y="1705828"/>
                </a:lnTo>
                <a:lnTo>
                  <a:pt x="134698" y="1687659"/>
                </a:lnTo>
                <a:lnTo>
                  <a:pt x="148857" y="1669498"/>
                </a:lnTo>
                <a:lnTo>
                  <a:pt x="163883" y="1653682"/>
                </a:lnTo>
                <a:lnTo>
                  <a:pt x="166405" y="1649824"/>
                </a:lnTo>
                <a:lnTo>
                  <a:pt x="169208" y="1642152"/>
                </a:lnTo>
                <a:lnTo>
                  <a:pt x="171226" y="1639597"/>
                </a:lnTo>
                <a:lnTo>
                  <a:pt x="173841" y="1637895"/>
                </a:lnTo>
                <a:lnTo>
                  <a:pt x="176854" y="1636760"/>
                </a:lnTo>
                <a:lnTo>
                  <a:pt x="180132" y="1633463"/>
                </a:lnTo>
                <a:lnTo>
                  <a:pt x="205828" y="1600186"/>
                </a:lnTo>
                <a:lnTo>
                  <a:pt x="223085" y="1582856"/>
                </a:lnTo>
                <a:lnTo>
                  <a:pt x="224924" y="1579747"/>
                </a:lnTo>
                <a:lnTo>
                  <a:pt x="226967" y="1572906"/>
                </a:lnTo>
                <a:lnTo>
                  <a:pt x="228781" y="1570574"/>
                </a:lnTo>
                <a:lnTo>
                  <a:pt x="231261" y="1569019"/>
                </a:lnTo>
                <a:lnTo>
                  <a:pt x="234184" y="1567982"/>
                </a:lnTo>
                <a:lnTo>
                  <a:pt x="236133" y="1566021"/>
                </a:lnTo>
                <a:lnTo>
                  <a:pt x="237433" y="1563444"/>
                </a:lnTo>
                <a:lnTo>
                  <a:pt x="238298" y="1560456"/>
                </a:lnTo>
                <a:lnTo>
                  <a:pt x="240146" y="1558464"/>
                </a:lnTo>
                <a:lnTo>
                  <a:pt x="242647" y="1557135"/>
                </a:lnTo>
                <a:lnTo>
                  <a:pt x="245585" y="1556250"/>
                </a:lnTo>
                <a:lnTo>
                  <a:pt x="247543" y="1554390"/>
                </a:lnTo>
                <a:lnTo>
                  <a:pt x="248849" y="1551880"/>
                </a:lnTo>
                <a:lnTo>
                  <a:pt x="249720" y="1548936"/>
                </a:lnTo>
                <a:lnTo>
                  <a:pt x="254074" y="1542279"/>
                </a:lnTo>
                <a:lnTo>
                  <a:pt x="292876" y="1500385"/>
                </a:lnTo>
                <a:lnTo>
                  <a:pt x="297176" y="1489486"/>
                </a:lnTo>
                <a:lnTo>
                  <a:pt x="307198" y="1476943"/>
                </a:lnTo>
                <a:lnTo>
                  <a:pt x="324420" y="1457705"/>
                </a:lnTo>
                <a:lnTo>
                  <a:pt x="354011" y="1417961"/>
                </a:lnTo>
                <a:lnTo>
                  <a:pt x="359692" y="1412101"/>
                </a:lnTo>
                <a:lnTo>
                  <a:pt x="388128" y="1366570"/>
                </a:lnTo>
                <a:lnTo>
                  <a:pt x="401083" y="1340079"/>
                </a:lnTo>
                <a:lnTo>
                  <a:pt x="417966" y="1318624"/>
                </a:lnTo>
                <a:lnTo>
                  <a:pt x="420713" y="1310801"/>
                </a:lnTo>
                <a:lnTo>
                  <a:pt x="428707" y="1299705"/>
                </a:lnTo>
                <a:lnTo>
                  <a:pt x="444102" y="1279178"/>
                </a:lnTo>
                <a:lnTo>
                  <a:pt x="451379" y="1265753"/>
                </a:lnTo>
                <a:lnTo>
                  <a:pt x="454613" y="1255553"/>
                </a:lnTo>
                <a:lnTo>
                  <a:pt x="462824" y="1243400"/>
                </a:lnTo>
                <a:lnTo>
                  <a:pt x="468569" y="1236603"/>
                </a:lnTo>
                <a:lnTo>
                  <a:pt x="498884" y="1183567"/>
                </a:lnTo>
                <a:lnTo>
                  <a:pt x="532125" y="1146874"/>
                </a:lnTo>
                <a:lnTo>
                  <a:pt x="536974" y="1135398"/>
                </a:lnTo>
                <a:lnTo>
                  <a:pt x="549346" y="1120143"/>
                </a:lnTo>
                <a:lnTo>
                  <a:pt x="552921" y="1116332"/>
                </a:lnTo>
                <a:lnTo>
                  <a:pt x="555304" y="1111251"/>
                </a:lnTo>
                <a:lnTo>
                  <a:pt x="559928" y="1093235"/>
                </a:lnTo>
                <a:lnTo>
                  <a:pt x="575794" y="1065012"/>
                </a:lnTo>
                <a:lnTo>
                  <a:pt x="623336" y="1004546"/>
                </a:lnTo>
                <a:lnTo>
                  <a:pt x="650077" y="973142"/>
                </a:lnTo>
                <a:lnTo>
                  <a:pt x="687182" y="913158"/>
                </a:lnTo>
                <a:lnTo>
                  <a:pt x="733440" y="857992"/>
                </a:lnTo>
                <a:lnTo>
                  <a:pt x="778998" y="808852"/>
                </a:lnTo>
                <a:lnTo>
                  <a:pt x="827725" y="750705"/>
                </a:lnTo>
                <a:lnTo>
                  <a:pt x="841164" y="735229"/>
                </a:lnTo>
                <a:lnTo>
                  <a:pt x="849254" y="722161"/>
                </a:lnTo>
                <a:lnTo>
                  <a:pt x="863857" y="707887"/>
                </a:lnTo>
                <a:lnTo>
                  <a:pt x="905829" y="671183"/>
                </a:lnTo>
                <a:lnTo>
                  <a:pt x="908686" y="667165"/>
                </a:lnTo>
                <a:lnTo>
                  <a:pt x="913978" y="655443"/>
                </a:lnTo>
                <a:lnTo>
                  <a:pt x="954538" y="603825"/>
                </a:lnTo>
                <a:lnTo>
                  <a:pt x="997131" y="558500"/>
                </a:lnTo>
                <a:lnTo>
                  <a:pt x="1042495" y="512136"/>
                </a:lnTo>
                <a:lnTo>
                  <a:pt x="1113506" y="440987"/>
                </a:lnTo>
                <a:lnTo>
                  <a:pt x="1158012" y="389886"/>
                </a:lnTo>
                <a:lnTo>
                  <a:pt x="1194085" y="355332"/>
                </a:lnTo>
                <a:lnTo>
                  <a:pt x="1214193" y="330115"/>
                </a:lnTo>
                <a:lnTo>
                  <a:pt x="1256344" y="290651"/>
                </a:lnTo>
                <a:lnTo>
                  <a:pt x="1328138" y="224125"/>
                </a:lnTo>
                <a:lnTo>
                  <a:pt x="1365496" y="191714"/>
                </a:lnTo>
                <a:lnTo>
                  <a:pt x="1413011" y="151181"/>
                </a:lnTo>
                <a:lnTo>
                  <a:pt x="1455604" y="111237"/>
                </a:lnTo>
                <a:lnTo>
                  <a:pt x="1500142" y="74748"/>
                </a:lnTo>
                <a:lnTo>
                  <a:pt x="1548030" y="30485"/>
                </a:lnTo>
                <a:lnTo>
                  <a:pt x="1567527" y="16370"/>
                </a:lnTo>
                <a:lnTo>
                  <a:pt x="1570798" y="12183"/>
                </a:lnTo>
                <a:lnTo>
                  <a:pt x="1572978" y="8122"/>
                </a:lnTo>
                <a:lnTo>
                  <a:pt x="1575703" y="5414"/>
                </a:lnTo>
                <a:lnTo>
                  <a:pt x="1578789" y="3609"/>
                </a:lnTo>
                <a:lnTo>
                  <a:pt x="158877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8"/>
          <p:cNvSpPr/>
          <p:nvPr/>
        </p:nvSpPr>
        <p:spPr>
          <a:xfrm>
            <a:off x="7829550" y="3188983"/>
            <a:ext cx="239460" cy="342888"/>
          </a:xfrm>
          <a:custGeom>
            <a:avLst/>
            <a:gdLst/>
            <a:ahLst/>
            <a:cxnLst/>
            <a:rect l="0" t="0" r="0" b="0"/>
            <a:pathLst>
              <a:path w="239460" h="342888">
                <a:moveTo>
                  <a:pt x="0" y="79996"/>
                </a:moveTo>
                <a:lnTo>
                  <a:pt x="12135" y="79996"/>
                </a:lnTo>
                <a:lnTo>
                  <a:pt x="18250" y="78726"/>
                </a:lnTo>
                <a:lnTo>
                  <a:pt x="24866" y="76610"/>
                </a:lnTo>
                <a:lnTo>
                  <a:pt x="31818" y="73929"/>
                </a:lnTo>
                <a:lnTo>
                  <a:pt x="38992" y="70871"/>
                </a:lnTo>
                <a:lnTo>
                  <a:pt x="53736" y="64088"/>
                </a:lnTo>
                <a:lnTo>
                  <a:pt x="76317" y="53128"/>
                </a:lnTo>
                <a:lnTo>
                  <a:pt x="85168" y="49384"/>
                </a:lnTo>
                <a:lnTo>
                  <a:pt x="94878" y="45618"/>
                </a:lnTo>
                <a:lnTo>
                  <a:pt x="105163" y="41838"/>
                </a:lnTo>
                <a:lnTo>
                  <a:pt x="114558" y="38047"/>
                </a:lnTo>
                <a:lnTo>
                  <a:pt x="123362" y="34250"/>
                </a:lnTo>
                <a:lnTo>
                  <a:pt x="131771" y="30449"/>
                </a:lnTo>
                <a:lnTo>
                  <a:pt x="138648" y="26645"/>
                </a:lnTo>
                <a:lnTo>
                  <a:pt x="144502" y="22839"/>
                </a:lnTo>
                <a:lnTo>
                  <a:pt x="149674" y="19031"/>
                </a:lnTo>
                <a:lnTo>
                  <a:pt x="154393" y="16493"/>
                </a:lnTo>
                <a:lnTo>
                  <a:pt x="158808" y="14801"/>
                </a:lnTo>
                <a:lnTo>
                  <a:pt x="163022" y="13673"/>
                </a:lnTo>
                <a:lnTo>
                  <a:pt x="167101" y="11650"/>
                </a:lnTo>
                <a:lnTo>
                  <a:pt x="171091" y="9033"/>
                </a:lnTo>
                <a:lnTo>
                  <a:pt x="175020" y="6017"/>
                </a:lnTo>
                <a:lnTo>
                  <a:pt x="178910" y="4007"/>
                </a:lnTo>
                <a:lnTo>
                  <a:pt x="182774" y="2667"/>
                </a:lnTo>
                <a:lnTo>
                  <a:pt x="186618" y="1773"/>
                </a:lnTo>
                <a:lnTo>
                  <a:pt x="190452" y="1178"/>
                </a:lnTo>
                <a:lnTo>
                  <a:pt x="194278" y="781"/>
                </a:lnTo>
                <a:lnTo>
                  <a:pt x="198098" y="516"/>
                </a:lnTo>
                <a:lnTo>
                  <a:pt x="203186" y="339"/>
                </a:lnTo>
                <a:lnTo>
                  <a:pt x="227304" y="17"/>
                </a:lnTo>
                <a:lnTo>
                  <a:pt x="233527" y="0"/>
                </a:lnTo>
                <a:lnTo>
                  <a:pt x="235694" y="2536"/>
                </a:lnTo>
                <a:lnTo>
                  <a:pt x="237140" y="6766"/>
                </a:lnTo>
                <a:lnTo>
                  <a:pt x="238745" y="16970"/>
                </a:lnTo>
                <a:lnTo>
                  <a:pt x="239459" y="25738"/>
                </a:lnTo>
                <a:lnTo>
                  <a:pt x="237109" y="34934"/>
                </a:lnTo>
                <a:lnTo>
                  <a:pt x="233002" y="47415"/>
                </a:lnTo>
                <a:lnTo>
                  <a:pt x="227724" y="62086"/>
                </a:lnTo>
                <a:lnTo>
                  <a:pt x="222936" y="76946"/>
                </a:lnTo>
                <a:lnTo>
                  <a:pt x="218474" y="91933"/>
                </a:lnTo>
                <a:lnTo>
                  <a:pt x="214230" y="107004"/>
                </a:lnTo>
                <a:lnTo>
                  <a:pt x="208859" y="120862"/>
                </a:lnTo>
                <a:lnTo>
                  <a:pt x="202740" y="133910"/>
                </a:lnTo>
                <a:lnTo>
                  <a:pt x="180735" y="176160"/>
                </a:lnTo>
                <a:lnTo>
                  <a:pt x="176370" y="186015"/>
                </a:lnTo>
                <a:lnTo>
                  <a:pt x="172190" y="196396"/>
                </a:lnTo>
                <a:lnTo>
                  <a:pt x="168133" y="207126"/>
                </a:lnTo>
                <a:lnTo>
                  <a:pt x="150288" y="258634"/>
                </a:lnTo>
                <a:lnTo>
                  <a:pt x="145912" y="275288"/>
                </a:lnTo>
                <a:lnTo>
                  <a:pt x="142995" y="290201"/>
                </a:lnTo>
                <a:lnTo>
                  <a:pt x="125729" y="3428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9"/>
          <p:cNvSpPr/>
          <p:nvPr/>
        </p:nvSpPr>
        <p:spPr>
          <a:xfrm>
            <a:off x="6333482" y="4983479"/>
            <a:ext cx="273059" cy="313986"/>
          </a:xfrm>
          <a:custGeom>
            <a:avLst/>
            <a:gdLst/>
            <a:ahLst/>
            <a:cxnLst/>
            <a:rect l="0" t="0" r="0" b="0"/>
            <a:pathLst>
              <a:path w="273059" h="313986">
                <a:moveTo>
                  <a:pt x="44457" y="0"/>
                </a:moveTo>
                <a:lnTo>
                  <a:pt x="44457" y="6068"/>
                </a:lnTo>
                <a:lnTo>
                  <a:pt x="43188" y="15475"/>
                </a:lnTo>
                <a:lnTo>
                  <a:pt x="38390" y="46248"/>
                </a:lnTo>
                <a:lnTo>
                  <a:pt x="36602" y="60042"/>
                </a:lnTo>
                <a:lnTo>
                  <a:pt x="35411" y="71778"/>
                </a:lnTo>
                <a:lnTo>
                  <a:pt x="34087" y="90322"/>
                </a:lnTo>
                <a:lnTo>
                  <a:pt x="33498" y="102797"/>
                </a:lnTo>
                <a:lnTo>
                  <a:pt x="33167" y="135163"/>
                </a:lnTo>
                <a:lnTo>
                  <a:pt x="31851" y="145989"/>
                </a:lnTo>
                <a:lnTo>
                  <a:pt x="29703" y="155746"/>
                </a:lnTo>
                <a:lnTo>
                  <a:pt x="27001" y="164791"/>
                </a:lnTo>
                <a:lnTo>
                  <a:pt x="20612" y="188387"/>
                </a:lnTo>
                <a:lnTo>
                  <a:pt x="17131" y="201792"/>
                </a:lnTo>
                <a:lnTo>
                  <a:pt x="14809" y="211998"/>
                </a:lnTo>
                <a:lnTo>
                  <a:pt x="13262" y="220072"/>
                </a:lnTo>
                <a:lnTo>
                  <a:pt x="12231" y="226725"/>
                </a:lnTo>
                <a:lnTo>
                  <a:pt x="11543" y="234970"/>
                </a:lnTo>
                <a:lnTo>
                  <a:pt x="11085" y="244277"/>
                </a:lnTo>
                <a:lnTo>
                  <a:pt x="10779" y="254291"/>
                </a:lnTo>
                <a:lnTo>
                  <a:pt x="9305" y="262238"/>
                </a:lnTo>
                <a:lnTo>
                  <a:pt x="7053" y="268805"/>
                </a:lnTo>
                <a:lnTo>
                  <a:pt x="4281" y="274453"/>
                </a:lnTo>
                <a:lnTo>
                  <a:pt x="3703" y="279489"/>
                </a:lnTo>
                <a:lnTo>
                  <a:pt x="4588" y="284116"/>
                </a:lnTo>
                <a:lnTo>
                  <a:pt x="6448" y="288471"/>
                </a:lnTo>
                <a:lnTo>
                  <a:pt x="6418" y="291374"/>
                </a:lnTo>
                <a:lnTo>
                  <a:pt x="5128" y="293310"/>
                </a:lnTo>
                <a:lnTo>
                  <a:pt x="2998" y="294600"/>
                </a:lnTo>
                <a:lnTo>
                  <a:pt x="1577" y="296730"/>
                </a:lnTo>
                <a:lnTo>
                  <a:pt x="0" y="302484"/>
                </a:lnTo>
                <a:lnTo>
                  <a:pt x="849" y="305796"/>
                </a:lnTo>
                <a:lnTo>
                  <a:pt x="5179" y="312863"/>
                </a:lnTo>
                <a:lnTo>
                  <a:pt x="6842" y="313985"/>
                </a:lnTo>
                <a:lnTo>
                  <a:pt x="7950" y="313464"/>
                </a:lnTo>
                <a:lnTo>
                  <a:pt x="8690" y="311846"/>
                </a:lnTo>
                <a:lnTo>
                  <a:pt x="10452" y="310768"/>
                </a:lnTo>
                <a:lnTo>
                  <a:pt x="15797" y="309569"/>
                </a:lnTo>
                <a:lnTo>
                  <a:pt x="22407" y="309037"/>
                </a:lnTo>
                <a:lnTo>
                  <a:pt x="25946" y="308894"/>
                </a:lnTo>
                <a:lnTo>
                  <a:pt x="34657" y="303719"/>
                </a:lnTo>
                <a:lnTo>
                  <a:pt x="46814" y="295190"/>
                </a:lnTo>
                <a:lnTo>
                  <a:pt x="61268" y="284423"/>
                </a:lnTo>
                <a:lnTo>
                  <a:pt x="72175" y="275976"/>
                </a:lnTo>
                <a:lnTo>
                  <a:pt x="80716" y="269074"/>
                </a:lnTo>
                <a:lnTo>
                  <a:pt x="87680" y="263203"/>
                </a:lnTo>
                <a:lnTo>
                  <a:pt x="96132" y="258019"/>
                </a:lnTo>
                <a:lnTo>
                  <a:pt x="105578" y="253293"/>
                </a:lnTo>
                <a:lnTo>
                  <a:pt x="115684" y="248872"/>
                </a:lnTo>
                <a:lnTo>
                  <a:pt x="124962" y="243385"/>
                </a:lnTo>
                <a:lnTo>
                  <a:pt x="133687" y="237187"/>
                </a:lnTo>
                <a:lnTo>
                  <a:pt x="142044" y="230515"/>
                </a:lnTo>
                <a:lnTo>
                  <a:pt x="152695" y="223526"/>
                </a:lnTo>
                <a:lnTo>
                  <a:pt x="164876" y="216328"/>
                </a:lnTo>
                <a:lnTo>
                  <a:pt x="178077" y="208988"/>
                </a:lnTo>
                <a:lnTo>
                  <a:pt x="188147" y="204096"/>
                </a:lnTo>
                <a:lnTo>
                  <a:pt x="196131" y="200834"/>
                </a:lnTo>
                <a:lnTo>
                  <a:pt x="202723" y="198659"/>
                </a:lnTo>
                <a:lnTo>
                  <a:pt x="209658" y="195940"/>
                </a:lnTo>
                <a:lnTo>
                  <a:pt x="216822" y="192857"/>
                </a:lnTo>
                <a:lnTo>
                  <a:pt x="224137" y="189531"/>
                </a:lnTo>
                <a:lnTo>
                  <a:pt x="230284" y="187315"/>
                </a:lnTo>
                <a:lnTo>
                  <a:pt x="235652" y="185837"/>
                </a:lnTo>
                <a:lnTo>
                  <a:pt x="273058" y="1828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0"/>
          <p:cNvSpPr/>
          <p:nvPr/>
        </p:nvSpPr>
        <p:spPr>
          <a:xfrm>
            <a:off x="6652436" y="4709159"/>
            <a:ext cx="113956" cy="137089"/>
          </a:xfrm>
          <a:custGeom>
            <a:avLst/>
            <a:gdLst/>
            <a:ahLst/>
            <a:cxnLst/>
            <a:rect l="0" t="0" r="0" b="0"/>
            <a:pathLst>
              <a:path w="113956" h="137089">
                <a:moveTo>
                  <a:pt x="45544" y="0"/>
                </a:moveTo>
                <a:lnTo>
                  <a:pt x="27340" y="6068"/>
                </a:lnTo>
                <a:lnTo>
                  <a:pt x="21978" y="9126"/>
                </a:lnTo>
                <a:lnTo>
                  <a:pt x="18404" y="12434"/>
                </a:lnTo>
                <a:lnTo>
                  <a:pt x="16020" y="15909"/>
                </a:lnTo>
                <a:lnTo>
                  <a:pt x="13161" y="19496"/>
                </a:lnTo>
                <a:lnTo>
                  <a:pt x="9986" y="23158"/>
                </a:lnTo>
                <a:lnTo>
                  <a:pt x="6598" y="26868"/>
                </a:lnTo>
                <a:lnTo>
                  <a:pt x="4340" y="30612"/>
                </a:lnTo>
                <a:lnTo>
                  <a:pt x="2835" y="34378"/>
                </a:lnTo>
                <a:lnTo>
                  <a:pt x="1830" y="38159"/>
                </a:lnTo>
                <a:lnTo>
                  <a:pt x="1161" y="41950"/>
                </a:lnTo>
                <a:lnTo>
                  <a:pt x="716" y="45746"/>
                </a:lnTo>
                <a:lnTo>
                  <a:pt x="419" y="49548"/>
                </a:lnTo>
                <a:lnTo>
                  <a:pt x="220" y="55892"/>
                </a:lnTo>
                <a:lnTo>
                  <a:pt x="0" y="73101"/>
                </a:lnTo>
                <a:lnTo>
                  <a:pt x="1211" y="81754"/>
                </a:lnTo>
                <a:lnTo>
                  <a:pt x="3288" y="90063"/>
                </a:lnTo>
                <a:lnTo>
                  <a:pt x="5944" y="98142"/>
                </a:lnTo>
                <a:lnTo>
                  <a:pt x="8983" y="103528"/>
                </a:lnTo>
                <a:lnTo>
                  <a:pt x="12281" y="107119"/>
                </a:lnTo>
                <a:lnTo>
                  <a:pt x="15748" y="109513"/>
                </a:lnTo>
                <a:lnTo>
                  <a:pt x="18060" y="112379"/>
                </a:lnTo>
                <a:lnTo>
                  <a:pt x="19601" y="115559"/>
                </a:lnTo>
                <a:lnTo>
                  <a:pt x="20628" y="118950"/>
                </a:lnTo>
                <a:lnTo>
                  <a:pt x="23854" y="121210"/>
                </a:lnTo>
                <a:lnTo>
                  <a:pt x="28543" y="122716"/>
                </a:lnTo>
                <a:lnTo>
                  <a:pt x="34210" y="123721"/>
                </a:lnTo>
                <a:lnTo>
                  <a:pt x="39258" y="123121"/>
                </a:lnTo>
                <a:lnTo>
                  <a:pt x="43894" y="121451"/>
                </a:lnTo>
                <a:lnTo>
                  <a:pt x="48254" y="119067"/>
                </a:lnTo>
                <a:lnTo>
                  <a:pt x="52429" y="117478"/>
                </a:lnTo>
                <a:lnTo>
                  <a:pt x="56484" y="116419"/>
                </a:lnTo>
                <a:lnTo>
                  <a:pt x="60458" y="115713"/>
                </a:lnTo>
                <a:lnTo>
                  <a:pt x="64376" y="115242"/>
                </a:lnTo>
                <a:lnTo>
                  <a:pt x="68259" y="114928"/>
                </a:lnTo>
                <a:lnTo>
                  <a:pt x="72117" y="114719"/>
                </a:lnTo>
                <a:lnTo>
                  <a:pt x="74689" y="113309"/>
                </a:lnTo>
                <a:lnTo>
                  <a:pt x="76404" y="111100"/>
                </a:lnTo>
                <a:lnTo>
                  <a:pt x="77547" y="108357"/>
                </a:lnTo>
                <a:lnTo>
                  <a:pt x="79580" y="106528"/>
                </a:lnTo>
                <a:lnTo>
                  <a:pt x="82204" y="105309"/>
                </a:lnTo>
                <a:lnTo>
                  <a:pt x="85224" y="104496"/>
                </a:lnTo>
                <a:lnTo>
                  <a:pt x="87237" y="102684"/>
                </a:lnTo>
                <a:lnTo>
                  <a:pt x="88580" y="100206"/>
                </a:lnTo>
                <a:lnTo>
                  <a:pt x="89474" y="97284"/>
                </a:lnTo>
                <a:lnTo>
                  <a:pt x="91340" y="92797"/>
                </a:lnTo>
                <a:lnTo>
                  <a:pt x="93855" y="87264"/>
                </a:lnTo>
                <a:lnTo>
                  <a:pt x="96801" y="81036"/>
                </a:lnTo>
                <a:lnTo>
                  <a:pt x="98765" y="75615"/>
                </a:lnTo>
                <a:lnTo>
                  <a:pt x="100075" y="70730"/>
                </a:lnTo>
                <a:lnTo>
                  <a:pt x="100948" y="66203"/>
                </a:lnTo>
                <a:lnTo>
                  <a:pt x="102799" y="60645"/>
                </a:lnTo>
                <a:lnTo>
                  <a:pt x="105304" y="54401"/>
                </a:lnTo>
                <a:lnTo>
                  <a:pt x="108244" y="47697"/>
                </a:lnTo>
                <a:lnTo>
                  <a:pt x="110204" y="41958"/>
                </a:lnTo>
                <a:lnTo>
                  <a:pt x="111510" y="36862"/>
                </a:lnTo>
                <a:lnTo>
                  <a:pt x="112382" y="32195"/>
                </a:lnTo>
                <a:lnTo>
                  <a:pt x="111692" y="27813"/>
                </a:lnTo>
                <a:lnTo>
                  <a:pt x="109963" y="23623"/>
                </a:lnTo>
                <a:lnTo>
                  <a:pt x="107539" y="19558"/>
                </a:lnTo>
                <a:lnTo>
                  <a:pt x="104654" y="16849"/>
                </a:lnTo>
                <a:lnTo>
                  <a:pt x="101461" y="15043"/>
                </a:lnTo>
                <a:lnTo>
                  <a:pt x="98062" y="13839"/>
                </a:lnTo>
                <a:lnTo>
                  <a:pt x="94525" y="11766"/>
                </a:lnTo>
                <a:lnTo>
                  <a:pt x="90898" y="9114"/>
                </a:lnTo>
                <a:lnTo>
                  <a:pt x="87210" y="6076"/>
                </a:lnTo>
                <a:lnTo>
                  <a:pt x="83481" y="4051"/>
                </a:lnTo>
                <a:lnTo>
                  <a:pt x="79725" y="2701"/>
                </a:lnTo>
                <a:lnTo>
                  <a:pt x="75952" y="1801"/>
                </a:lnTo>
                <a:lnTo>
                  <a:pt x="72165" y="2471"/>
                </a:lnTo>
                <a:lnTo>
                  <a:pt x="68371" y="4187"/>
                </a:lnTo>
                <a:lnTo>
                  <a:pt x="64573" y="6602"/>
                </a:lnTo>
                <a:lnTo>
                  <a:pt x="59500" y="8211"/>
                </a:lnTo>
                <a:lnTo>
                  <a:pt x="53577" y="9284"/>
                </a:lnTo>
                <a:lnTo>
                  <a:pt x="47089" y="9999"/>
                </a:lnTo>
                <a:lnTo>
                  <a:pt x="41494" y="11747"/>
                </a:lnTo>
                <a:lnTo>
                  <a:pt x="36494" y="14181"/>
                </a:lnTo>
                <a:lnTo>
                  <a:pt x="31891" y="17074"/>
                </a:lnTo>
                <a:lnTo>
                  <a:pt x="27552" y="21543"/>
                </a:lnTo>
                <a:lnTo>
                  <a:pt x="23389" y="27062"/>
                </a:lnTo>
                <a:lnTo>
                  <a:pt x="19344" y="33282"/>
                </a:lnTo>
                <a:lnTo>
                  <a:pt x="15377" y="38698"/>
                </a:lnTo>
                <a:lnTo>
                  <a:pt x="11463" y="43579"/>
                </a:lnTo>
                <a:lnTo>
                  <a:pt x="7583" y="48103"/>
                </a:lnTo>
                <a:lnTo>
                  <a:pt x="4997" y="52389"/>
                </a:lnTo>
                <a:lnTo>
                  <a:pt x="3272" y="56516"/>
                </a:lnTo>
                <a:lnTo>
                  <a:pt x="2122" y="60537"/>
                </a:lnTo>
                <a:lnTo>
                  <a:pt x="1356" y="65758"/>
                </a:lnTo>
                <a:lnTo>
                  <a:pt x="846" y="71779"/>
                </a:lnTo>
                <a:lnTo>
                  <a:pt x="278" y="83972"/>
                </a:lnTo>
                <a:lnTo>
                  <a:pt x="25" y="93624"/>
                </a:lnTo>
                <a:lnTo>
                  <a:pt x="1228" y="99247"/>
                </a:lnTo>
                <a:lnTo>
                  <a:pt x="3300" y="105535"/>
                </a:lnTo>
                <a:lnTo>
                  <a:pt x="5951" y="112266"/>
                </a:lnTo>
                <a:lnTo>
                  <a:pt x="8988" y="118024"/>
                </a:lnTo>
                <a:lnTo>
                  <a:pt x="12284" y="123133"/>
                </a:lnTo>
                <a:lnTo>
                  <a:pt x="15750" y="127809"/>
                </a:lnTo>
                <a:lnTo>
                  <a:pt x="19331" y="130926"/>
                </a:lnTo>
                <a:lnTo>
                  <a:pt x="22989" y="133004"/>
                </a:lnTo>
                <a:lnTo>
                  <a:pt x="26697" y="134389"/>
                </a:lnTo>
                <a:lnTo>
                  <a:pt x="30439" y="135313"/>
                </a:lnTo>
                <a:lnTo>
                  <a:pt x="34204" y="135929"/>
                </a:lnTo>
                <a:lnTo>
                  <a:pt x="37984" y="136339"/>
                </a:lnTo>
                <a:lnTo>
                  <a:pt x="44314" y="136613"/>
                </a:lnTo>
                <a:lnTo>
                  <a:pt x="74403" y="137088"/>
                </a:lnTo>
                <a:lnTo>
                  <a:pt x="78753" y="135842"/>
                </a:lnTo>
                <a:lnTo>
                  <a:pt x="84193" y="133742"/>
                </a:lnTo>
                <a:lnTo>
                  <a:pt x="90360" y="131071"/>
                </a:lnTo>
                <a:lnTo>
                  <a:pt x="94471" y="128021"/>
                </a:lnTo>
                <a:lnTo>
                  <a:pt x="97212" y="124718"/>
                </a:lnTo>
                <a:lnTo>
                  <a:pt x="99039" y="121245"/>
                </a:lnTo>
                <a:lnTo>
                  <a:pt x="101528" y="118930"/>
                </a:lnTo>
                <a:lnTo>
                  <a:pt x="104456" y="117387"/>
                </a:lnTo>
                <a:lnTo>
                  <a:pt x="107679" y="116358"/>
                </a:lnTo>
                <a:lnTo>
                  <a:pt x="109827" y="114402"/>
                </a:lnTo>
                <a:lnTo>
                  <a:pt x="111259" y="111828"/>
                </a:lnTo>
                <a:lnTo>
                  <a:pt x="112214" y="108843"/>
                </a:lnTo>
                <a:lnTo>
                  <a:pt x="112851" y="105582"/>
                </a:lnTo>
                <a:lnTo>
                  <a:pt x="113275" y="102138"/>
                </a:lnTo>
                <a:lnTo>
                  <a:pt x="113557" y="98572"/>
                </a:lnTo>
                <a:lnTo>
                  <a:pt x="113746" y="93655"/>
                </a:lnTo>
                <a:lnTo>
                  <a:pt x="113955" y="81418"/>
                </a:lnTo>
                <a:lnTo>
                  <a:pt x="112741" y="77139"/>
                </a:lnTo>
                <a:lnTo>
                  <a:pt x="110662" y="74286"/>
                </a:lnTo>
                <a:lnTo>
                  <a:pt x="108006" y="72384"/>
                </a:lnTo>
                <a:lnTo>
                  <a:pt x="106235" y="69846"/>
                </a:lnTo>
                <a:lnTo>
                  <a:pt x="105055" y="66884"/>
                </a:lnTo>
                <a:lnTo>
                  <a:pt x="104267" y="63640"/>
                </a:lnTo>
                <a:lnTo>
                  <a:pt x="102473" y="60207"/>
                </a:lnTo>
                <a:lnTo>
                  <a:pt x="100006" y="56648"/>
                </a:lnTo>
                <a:lnTo>
                  <a:pt x="97092" y="53005"/>
                </a:lnTo>
                <a:lnTo>
                  <a:pt x="93880" y="50577"/>
                </a:lnTo>
                <a:lnTo>
                  <a:pt x="90467" y="48958"/>
                </a:lnTo>
                <a:lnTo>
                  <a:pt x="81934" y="46360"/>
                </a:lnTo>
                <a:lnTo>
                  <a:pt x="79964" y="46147"/>
                </a:lnTo>
                <a:lnTo>
                  <a:pt x="77381" y="46005"/>
                </a:lnTo>
                <a:lnTo>
                  <a:pt x="74388" y="45910"/>
                </a:lnTo>
                <a:lnTo>
                  <a:pt x="39405" y="45737"/>
                </a:lnTo>
                <a:lnTo>
                  <a:pt x="36371" y="47002"/>
                </a:lnTo>
                <a:lnTo>
                  <a:pt x="33079" y="49115"/>
                </a:lnTo>
                <a:lnTo>
                  <a:pt x="24737" y="55563"/>
                </a:lnTo>
                <a:lnTo>
                  <a:pt x="24052" y="57362"/>
                </a:lnTo>
                <a:lnTo>
                  <a:pt x="23596" y="59832"/>
                </a:lnTo>
                <a:lnTo>
                  <a:pt x="23292" y="62748"/>
                </a:lnTo>
                <a:lnTo>
                  <a:pt x="23089" y="68502"/>
                </a:lnTo>
                <a:lnTo>
                  <a:pt x="22864" y="85056"/>
                </a:lnTo>
                <a:lnTo>
                  <a:pt x="24074" y="93534"/>
                </a:lnTo>
                <a:lnTo>
                  <a:pt x="26150" y="101726"/>
                </a:lnTo>
                <a:lnTo>
                  <a:pt x="32540" y="120989"/>
                </a:lnTo>
                <a:lnTo>
                  <a:pt x="34334" y="122569"/>
                </a:lnTo>
                <a:lnTo>
                  <a:pt x="36802" y="123623"/>
                </a:lnTo>
                <a:lnTo>
                  <a:pt x="39715" y="124325"/>
                </a:lnTo>
                <a:lnTo>
                  <a:pt x="42928" y="124794"/>
                </a:lnTo>
                <a:lnTo>
                  <a:pt x="46340" y="125106"/>
                </a:lnTo>
                <a:lnTo>
                  <a:pt x="49884" y="125314"/>
                </a:lnTo>
                <a:lnTo>
                  <a:pt x="57209" y="125545"/>
                </a:lnTo>
                <a:lnTo>
                  <a:pt x="66193" y="125694"/>
                </a:lnTo>
                <a:lnTo>
                  <a:pt x="66929" y="124436"/>
                </a:lnTo>
                <a:lnTo>
                  <a:pt x="67422" y="122328"/>
                </a:lnTo>
                <a:lnTo>
                  <a:pt x="67749" y="119652"/>
                </a:lnTo>
                <a:lnTo>
                  <a:pt x="69236" y="115328"/>
                </a:lnTo>
                <a:lnTo>
                  <a:pt x="71499" y="109906"/>
                </a:lnTo>
                <a:lnTo>
                  <a:pt x="74278" y="103751"/>
                </a:lnTo>
                <a:lnTo>
                  <a:pt x="74859" y="98377"/>
                </a:lnTo>
                <a:lnTo>
                  <a:pt x="73978" y="93525"/>
                </a:lnTo>
                <a:lnTo>
                  <a:pt x="72120" y="89020"/>
                </a:lnTo>
                <a:lnTo>
                  <a:pt x="70881" y="84747"/>
                </a:lnTo>
                <a:lnTo>
                  <a:pt x="70055" y="80628"/>
                </a:lnTo>
                <a:lnTo>
                  <a:pt x="69504" y="76612"/>
                </a:lnTo>
                <a:lnTo>
                  <a:pt x="67868" y="72665"/>
                </a:lnTo>
                <a:lnTo>
                  <a:pt x="65506" y="68764"/>
                </a:lnTo>
                <a:lnTo>
                  <a:pt x="58659" y="59444"/>
                </a:lnTo>
                <a:lnTo>
                  <a:pt x="56827" y="58680"/>
                </a:lnTo>
                <a:lnTo>
                  <a:pt x="54336" y="58170"/>
                </a:lnTo>
                <a:lnTo>
                  <a:pt x="51405" y="57830"/>
                </a:lnTo>
                <a:lnTo>
                  <a:pt x="49451" y="58873"/>
                </a:lnTo>
                <a:lnTo>
                  <a:pt x="48149" y="60839"/>
                </a:lnTo>
                <a:lnTo>
                  <a:pt x="47281" y="63420"/>
                </a:lnTo>
                <a:lnTo>
                  <a:pt x="45431" y="67680"/>
                </a:lnTo>
                <a:lnTo>
                  <a:pt x="39991" y="79187"/>
                </a:lnTo>
                <a:lnTo>
                  <a:pt x="38031" y="84541"/>
                </a:lnTo>
                <a:lnTo>
                  <a:pt x="36726" y="89381"/>
                </a:lnTo>
                <a:lnTo>
                  <a:pt x="35854" y="93878"/>
                </a:lnTo>
                <a:lnTo>
                  <a:pt x="35275" y="98145"/>
                </a:lnTo>
                <a:lnTo>
                  <a:pt x="34887" y="102260"/>
                </a:lnTo>
                <a:lnTo>
                  <a:pt x="34630" y="106274"/>
                </a:lnTo>
                <a:lnTo>
                  <a:pt x="35728" y="108949"/>
                </a:lnTo>
                <a:lnTo>
                  <a:pt x="37730" y="110733"/>
                </a:lnTo>
                <a:lnTo>
                  <a:pt x="40334" y="111922"/>
                </a:lnTo>
                <a:lnTo>
                  <a:pt x="42070" y="111445"/>
                </a:lnTo>
                <a:lnTo>
                  <a:pt x="43228" y="109857"/>
                </a:lnTo>
                <a:lnTo>
                  <a:pt x="44000" y="107528"/>
                </a:lnTo>
                <a:lnTo>
                  <a:pt x="44514" y="104706"/>
                </a:lnTo>
                <a:lnTo>
                  <a:pt x="44858" y="101554"/>
                </a:lnTo>
                <a:lnTo>
                  <a:pt x="45086" y="98183"/>
                </a:lnTo>
                <a:lnTo>
                  <a:pt x="45238" y="94665"/>
                </a:lnTo>
                <a:lnTo>
                  <a:pt x="45341" y="91050"/>
                </a:lnTo>
                <a:lnTo>
                  <a:pt x="56973" y="457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1"/>
          <p:cNvSpPr/>
          <p:nvPr/>
        </p:nvSpPr>
        <p:spPr>
          <a:xfrm>
            <a:off x="7315717" y="3771917"/>
            <a:ext cx="136306" cy="148400"/>
          </a:xfrm>
          <a:custGeom>
            <a:avLst/>
            <a:gdLst/>
            <a:ahLst/>
            <a:cxnLst/>
            <a:rect l="0" t="0" r="0" b="0"/>
            <a:pathLst>
              <a:path w="136306" h="148400">
                <a:moveTo>
                  <a:pt x="45202" y="11412"/>
                </a:moveTo>
                <a:lnTo>
                  <a:pt x="25520" y="21254"/>
                </a:lnTo>
                <a:lnTo>
                  <a:pt x="24461" y="24323"/>
                </a:lnTo>
                <a:lnTo>
                  <a:pt x="23755" y="28910"/>
                </a:lnTo>
                <a:lnTo>
                  <a:pt x="23283" y="34507"/>
                </a:lnTo>
                <a:lnTo>
                  <a:pt x="22970" y="40779"/>
                </a:lnTo>
                <a:lnTo>
                  <a:pt x="22621" y="54521"/>
                </a:lnTo>
                <a:lnTo>
                  <a:pt x="22425" y="82605"/>
                </a:lnTo>
                <a:lnTo>
                  <a:pt x="23668" y="90624"/>
                </a:lnTo>
                <a:lnTo>
                  <a:pt x="25765" y="97240"/>
                </a:lnTo>
                <a:lnTo>
                  <a:pt x="32191" y="110916"/>
                </a:lnTo>
                <a:lnTo>
                  <a:pt x="33988" y="113308"/>
                </a:lnTo>
                <a:lnTo>
                  <a:pt x="36456" y="116173"/>
                </a:lnTo>
                <a:lnTo>
                  <a:pt x="43475" y="123828"/>
                </a:lnTo>
                <a:lnTo>
                  <a:pt x="45321" y="124456"/>
                </a:lnTo>
                <a:lnTo>
                  <a:pt x="47821" y="124875"/>
                </a:lnTo>
                <a:lnTo>
                  <a:pt x="50758" y="125154"/>
                </a:lnTo>
                <a:lnTo>
                  <a:pt x="53986" y="124070"/>
                </a:lnTo>
                <a:lnTo>
                  <a:pt x="57408" y="122078"/>
                </a:lnTo>
                <a:lnTo>
                  <a:pt x="60960" y="119479"/>
                </a:lnTo>
                <a:lnTo>
                  <a:pt x="64597" y="116477"/>
                </a:lnTo>
                <a:lnTo>
                  <a:pt x="68293" y="113205"/>
                </a:lnTo>
                <a:lnTo>
                  <a:pt x="72025" y="109754"/>
                </a:lnTo>
                <a:lnTo>
                  <a:pt x="75785" y="107454"/>
                </a:lnTo>
                <a:lnTo>
                  <a:pt x="79561" y="105920"/>
                </a:lnTo>
                <a:lnTo>
                  <a:pt x="83348" y="104897"/>
                </a:lnTo>
                <a:lnTo>
                  <a:pt x="87143" y="102946"/>
                </a:lnTo>
                <a:lnTo>
                  <a:pt x="90943" y="100375"/>
                </a:lnTo>
                <a:lnTo>
                  <a:pt x="94746" y="97391"/>
                </a:lnTo>
                <a:lnTo>
                  <a:pt x="98552" y="94131"/>
                </a:lnTo>
                <a:lnTo>
                  <a:pt x="102358" y="90689"/>
                </a:lnTo>
                <a:lnTo>
                  <a:pt x="106167" y="87123"/>
                </a:lnTo>
                <a:lnTo>
                  <a:pt x="123662" y="69970"/>
                </a:lnTo>
                <a:lnTo>
                  <a:pt x="127989" y="64420"/>
                </a:lnTo>
                <a:lnTo>
                  <a:pt x="130873" y="59451"/>
                </a:lnTo>
                <a:lnTo>
                  <a:pt x="132796" y="54868"/>
                </a:lnTo>
                <a:lnTo>
                  <a:pt x="134078" y="50543"/>
                </a:lnTo>
                <a:lnTo>
                  <a:pt x="134933" y="46390"/>
                </a:lnTo>
                <a:lnTo>
                  <a:pt x="135503" y="42350"/>
                </a:lnTo>
                <a:lnTo>
                  <a:pt x="135883" y="38388"/>
                </a:lnTo>
                <a:lnTo>
                  <a:pt x="136136" y="34476"/>
                </a:lnTo>
                <a:lnTo>
                  <a:pt x="136305" y="30598"/>
                </a:lnTo>
                <a:lnTo>
                  <a:pt x="135147" y="26743"/>
                </a:lnTo>
                <a:lnTo>
                  <a:pt x="133105" y="22903"/>
                </a:lnTo>
                <a:lnTo>
                  <a:pt x="130475" y="19073"/>
                </a:lnTo>
                <a:lnTo>
                  <a:pt x="127451" y="15249"/>
                </a:lnTo>
                <a:lnTo>
                  <a:pt x="124165" y="11431"/>
                </a:lnTo>
                <a:lnTo>
                  <a:pt x="120704" y="7615"/>
                </a:lnTo>
                <a:lnTo>
                  <a:pt x="117127" y="5071"/>
                </a:lnTo>
                <a:lnTo>
                  <a:pt x="113472" y="3374"/>
                </a:lnTo>
                <a:lnTo>
                  <a:pt x="109766" y="2244"/>
                </a:lnTo>
                <a:lnTo>
                  <a:pt x="106024" y="1490"/>
                </a:lnTo>
                <a:lnTo>
                  <a:pt x="102261" y="987"/>
                </a:lnTo>
                <a:lnTo>
                  <a:pt x="98481" y="653"/>
                </a:lnTo>
                <a:lnTo>
                  <a:pt x="94691" y="429"/>
                </a:lnTo>
                <a:lnTo>
                  <a:pt x="87094" y="181"/>
                </a:lnTo>
                <a:lnTo>
                  <a:pt x="70599" y="22"/>
                </a:lnTo>
                <a:lnTo>
                  <a:pt x="58184" y="0"/>
                </a:lnTo>
                <a:lnTo>
                  <a:pt x="52586" y="1264"/>
                </a:lnTo>
                <a:lnTo>
                  <a:pt x="47585" y="3377"/>
                </a:lnTo>
                <a:lnTo>
                  <a:pt x="42981" y="6055"/>
                </a:lnTo>
                <a:lnTo>
                  <a:pt x="38641" y="9111"/>
                </a:lnTo>
                <a:lnTo>
                  <a:pt x="34479" y="12419"/>
                </a:lnTo>
                <a:lnTo>
                  <a:pt x="30433" y="15893"/>
                </a:lnTo>
                <a:lnTo>
                  <a:pt x="27736" y="19479"/>
                </a:lnTo>
                <a:lnTo>
                  <a:pt x="25938" y="23141"/>
                </a:lnTo>
                <a:lnTo>
                  <a:pt x="24740" y="26851"/>
                </a:lnTo>
                <a:lnTo>
                  <a:pt x="22671" y="29325"/>
                </a:lnTo>
                <a:lnTo>
                  <a:pt x="20022" y="30974"/>
                </a:lnTo>
                <a:lnTo>
                  <a:pt x="16985" y="32074"/>
                </a:lnTo>
                <a:lnTo>
                  <a:pt x="14961" y="35346"/>
                </a:lnTo>
                <a:lnTo>
                  <a:pt x="13612" y="40068"/>
                </a:lnTo>
                <a:lnTo>
                  <a:pt x="12712" y="45756"/>
                </a:lnTo>
                <a:lnTo>
                  <a:pt x="10842" y="50819"/>
                </a:lnTo>
                <a:lnTo>
                  <a:pt x="8325" y="55463"/>
                </a:lnTo>
                <a:lnTo>
                  <a:pt x="5377" y="59830"/>
                </a:lnTo>
                <a:lnTo>
                  <a:pt x="3413" y="64010"/>
                </a:lnTo>
                <a:lnTo>
                  <a:pt x="2102" y="68068"/>
                </a:lnTo>
                <a:lnTo>
                  <a:pt x="1230" y="72043"/>
                </a:lnTo>
                <a:lnTo>
                  <a:pt x="647" y="77232"/>
                </a:lnTo>
                <a:lnTo>
                  <a:pt x="259" y="83232"/>
                </a:lnTo>
                <a:lnTo>
                  <a:pt x="0" y="89772"/>
                </a:lnTo>
                <a:lnTo>
                  <a:pt x="1097" y="95402"/>
                </a:lnTo>
                <a:lnTo>
                  <a:pt x="3099" y="100426"/>
                </a:lnTo>
                <a:lnTo>
                  <a:pt x="5703" y="105045"/>
                </a:lnTo>
                <a:lnTo>
                  <a:pt x="8710" y="109394"/>
                </a:lnTo>
                <a:lnTo>
                  <a:pt x="11984" y="113564"/>
                </a:lnTo>
                <a:lnTo>
                  <a:pt x="20296" y="123313"/>
                </a:lnTo>
                <a:lnTo>
                  <a:pt x="22249" y="124113"/>
                </a:lnTo>
                <a:lnTo>
                  <a:pt x="24820" y="124646"/>
                </a:lnTo>
                <a:lnTo>
                  <a:pt x="27804" y="125002"/>
                </a:lnTo>
                <a:lnTo>
                  <a:pt x="32333" y="126508"/>
                </a:lnTo>
                <a:lnTo>
                  <a:pt x="37893" y="128783"/>
                </a:lnTo>
                <a:lnTo>
                  <a:pt x="44140" y="131570"/>
                </a:lnTo>
                <a:lnTo>
                  <a:pt x="50844" y="132157"/>
                </a:lnTo>
                <a:lnTo>
                  <a:pt x="57853" y="131279"/>
                </a:lnTo>
                <a:lnTo>
                  <a:pt x="65067" y="129423"/>
                </a:lnTo>
                <a:lnTo>
                  <a:pt x="71146" y="128187"/>
                </a:lnTo>
                <a:lnTo>
                  <a:pt x="76468" y="127362"/>
                </a:lnTo>
                <a:lnTo>
                  <a:pt x="81286" y="126812"/>
                </a:lnTo>
                <a:lnTo>
                  <a:pt x="87038" y="125176"/>
                </a:lnTo>
                <a:lnTo>
                  <a:pt x="93413" y="122815"/>
                </a:lnTo>
                <a:lnTo>
                  <a:pt x="100203" y="119971"/>
                </a:lnTo>
                <a:lnTo>
                  <a:pt x="104730" y="116805"/>
                </a:lnTo>
                <a:lnTo>
                  <a:pt x="107747" y="113424"/>
                </a:lnTo>
                <a:lnTo>
                  <a:pt x="109759" y="109900"/>
                </a:lnTo>
                <a:lnTo>
                  <a:pt x="111100" y="106281"/>
                </a:lnTo>
                <a:lnTo>
                  <a:pt x="111994" y="102598"/>
                </a:lnTo>
                <a:lnTo>
                  <a:pt x="112590" y="98873"/>
                </a:lnTo>
                <a:lnTo>
                  <a:pt x="114258" y="93850"/>
                </a:lnTo>
                <a:lnTo>
                  <a:pt x="116639" y="87960"/>
                </a:lnTo>
                <a:lnTo>
                  <a:pt x="119497" y="81495"/>
                </a:lnTo>
                <a:lnTo>
                  <a:pt x="121402" y="75914"/>
                </a:lnTo>
                <a:lnTo>
                  <a:pt x="122673" y="70923"/>
                </a:lnTo>
                <a:lnTo>
                  <a:pt x="123519" y="66326"/>
                </a:lnTo>
                <a:lnTo>
                  <a:pt x="122813" y="61992"/>
                </a:lnTo>
                <a:lnTo>
                  <a:pt x="121074" y="57832"/>
                </a:lnTo>
                <a:lnTo>
                  <a:pt x="118643" y="53789"/>
                </a:lnTo>
                <a:lnTo>
                  <a:pt x="117023" y="49823"/>
                </a:lnTo>
                <a:lnTo>
                  <a:pt x="115943" y="45910"/>
                </a:lnTo>
                <a:lnTo>
                  <a:pt x="115223" y="42031"/>
                </a:lnTo>
                <a:lnTo>
                  <a:pt x="112203" y="39445"/>
                </a:lnTo>
                <a:lnTo>
                  <a:pt x="107650" y="37721"/>
                </a:lnTo>
                <a:lnTo>
                  <a:pt x="102074" y="36571"/>
                </a:lnTo>
                <a:lnTo>
                  <a:pt x="97087" y="34535"/>
                </a:lnTo>
                <a:lnTo>
                  <a:pt x="92492" y="31907"/>
                </a:lnTo>
                <a:lnTo>
                  <a:pt x="88159" y="28886"/>
                </a:lnTo>
                <a:lnTo>
                  <a:pt x="84000" y="26872"/>
                </a:lnTo>
                <a:lnTo>
                  <a:pt x="79957" y="25528"/>
                </a:lnTo>
                <a:lnTo>
                  <a:pt x="75993" y="24633"/>
                </a:lnTo>
                <a:lnTo>
                  <a:pt x="72080" y="25306"/>
                </a:lnTo>
                <a:lnTo>
                  <a:pt x="68201" y="27025"/>
                </a:lnTo>
                <a:lnTo>
                  <a:pt x="64344" y="29441"/>
                </a:lnTo>
                <a:lnTo>
                  <a:pt x="60504" y="31052"/>
                </a:lnTo>
                <a:lnTo>
                  <a:pt x="56674" y="32125"/>
                </a:lnTo>
                <a:lnTo>
                  <a:pt x="52850" y="32841"/>
                </a:lnTo>
                <a:lnTo>
                  <a:pt x="50301" y="34588"/>
                </a:lnTo>
                <a:lnTo>
                  <a:pt x="48601" y="37023"/>
                </a:lnTo>
                <a:lnTo>
                  <a:pt x="47469" y="39916"/>
                </a:lnTo>
                <a:lnTo>
                  <a:pt x="45443" y="43115"/>
                </a:lnTo>
                <a:lnTo>
                  <a:pt x="42822" y="46518"/>
                </a:lnTo>
                <a:lnTo>
                  <a:pt x="39806" y="50056"/>
                </a:lnTo>
                <a:lnTo>
                  <a:pt x="37795" y="53685"/>
                </a:lnTo>
                <a:lnTo>
                  <a:pt x="36454" y="57374"/>
                </a:lnTo>
                <a:lnTo>
                  <a:pt x="35560" y="61103"/>
                </a:lnTo>
                <a:lnTo>
                  <a:pt x="34965" y="66130"/>
                </a:lnTo>
                <a:lnTo>
                  <a:pt x="34567" y="72021"/>
                </a:lnTo>
                <a:lnTo>
                  <a:pt x="34303" y="78488"/>
                </a:lnTo>
                <a:lnTo>
                  <a:pt x="34008" y="92447"/>
                </a:lnTo>
                <a:lnTo>
                  <a:pt x="33929" y="99726"/>
                </a:lnTo>
                <a:lnTo>
                  <a:pt x="35148" y="107118"/>
                </a:lnTo>
                <a:lnTo>
                  <a:pt x="37229" y="114586"/>
                </a:lnTo>
                <a:lnTo>
                  <a:pt x="43627" y="132687"/>
                </a:lnTo>
                <a:lnTo>
                  <a:pt x="45422" y="135442"/>
                </a:lnTo>
                <a:lnTo>
                  <a:pt x="47889" y="138549"/>
                </a:lnTo>
                <a:lnTo>
                  <a:pt x="54905" y="146593"/>
                </a:lnTo>
                <a:lnTo>
                  <a:pt x="56751" y="147253"/>
                </a:lnTo>
                <a:lnTo>
                  <a:pt x="59252" y="147692"/>
                </a:lnTo>
                <a:lnTo>
                  <a:pt x="62189" y="147986"/>
                </a:lnTo>
                <a:lnTo>
                  <a:pt x="65416" y="148181"/>
                </a:lnTo>
                <a:lnTo>
                  <a:pt x="72390" y="148399"/>
                </a:lnTo>
                <a:lnTo>
                  <a:pt x="74758" y="147187"/>
                </a:lnTo>
                <a:lnTo>
                  <a:pt x="76336" y="145109"/>
                </a:lnTo>
                <a:lnTo>
                  <a:pt x="78869" y="138716"/>
                </a:lnTo>
                <a:lnTo>
                  <a:pt x="82602" y="134455"/>
                </a:lnTo>
                <a:lnTo>
                  <a:pt x="85376" y="131541"/>
                </a:lnTo>
                <a:lnTo>
                  <a:pt x="87225" y="128328"/>
                </a:lnTo>
                <a:lnTo>
                  <a:pt x="88457" y="124916"/>
                </a:lnTo>
                <a:lnTo>
                  <a:pt x="89279" y="121372"/>
                </a:lnTo>
                <a:lnTo>
                  <a:pt x="91097" y="116468"/>
                </a:lnTo>
                <a:lnTo>
                  <a:pt x="93579" y="110660"/>
                </a:lnTo>
                <a:lnTo>
                  <a:pt x="96504" y="104247"/>
                </a:lnTo>
                <a:lnTo>
                  <a:pt x="98453" y="97432"/>
                </a:lnTo>
                <a:lnTo>
                  <a:pt x="99753" y="90349"/>
                </a:lnTo>
                <a:lnTo>
                  <a:pt x="100620" y="83087"/>
                </a:lnTo>
                <a:lnTo>
                  <a:pt x="99928" y="75705"/>
                </a:lnTo>
                <a:lnTo>
                  <a:pt x="98196" y="68244"/>
                </a:lnTo>
                <a:lnTo>
                  <a:pt x="95772" y="60730"/>
                </a:lnTo>
                <a:lnTo>
                  <a:pt x="92885" y="54451"/>
                </a:lnTo>
                <a:lnTo>
                  <a:pt x="89691" y="48995"/>
                </a:lnTo>
                <a:lnTo>
                  <a:pt x="81507" y="37181"/>
                </a:lnTo>
                <a:lnTo>
                  <a:pt x="80836" y="34941"/>
                </a:lnTo>
                <a:lnTo>
                  <a:pt x="80388" y="32179"/>
                </a:lnTo>
                <a:lnTo>
                  <a:pt x="80090" y="29066"/>
                </a:lnTo>
                <a:lnTo>
                  <a:pt x="78620" y="28262"/>
                </a:lnTo>
                <a:lnTo>
                  <a:pt x="76372" y="28995"/>
                </a:lnTo>
                <a:lnTo>
                  <a:pt x="69704" y="33230"/>
                </a:lnTo>
                <a:lnTo>
                  <a:pt x="69157" y="36118"/>
                </a:lnTo>
                <a:lnTo>
                  <a:pt x="68792" y="40582"/>
                </a:lnTo>
                <a:lnTo>
                  <a:pt x="68549" y="46099"/>
                </a:lnTo>
                <a:lnTo>
                  <a:pt x="69657" y="51047"/>
                </a:lnTo>
                <a:lnTo>
                  <a:pt x="71665" y="55616"/>
                </a:lnTo>
                <a:lnTo>
                  <a:pt x="77947" y="66005"/>
                </a:lnTo>
                <a:lnTo>
                  <a:pt x="79732" y="65587"/>
                </a:lnTo>
                <a:lnTo>
                  <a:pt x="82192" y="64039"/>
                </a:lnTo>
                <a:lnTo>
                  <a:pt x="89198" y="58497"/>
                </a:lnTo>
                <a:lnTo>
                  <a:pt x="89773" y="56772"/>
                </a:lnTo>
                <a:lnTo>
                  <a:pt x="90157" y="54352"/>
                </a:lnTo>
                <a:lnTo>
                  <a:pt x="90412" y="51469"/>
                </a:lnTo>
                <a:lnTo>
                  <a:pt x="89312" y="49547"/>
                </a:lnTo>
                <a:lnTo>
                  <a:pt x="87309" y="48266"/>
                </a:lnTo>
                <a:lnTo>
                  <a:pt x="81036" y="46208"/>
                </a:lnTo>
                <a:lnTo>
                  <a:pt x="79252" y="48580"/>
                </a:lnTo>
                <a:lnTo>
                  <a:pt x="76792" y="52701"/>
                </a:lnTo>
                <a:lnTo>
                  <a:pt x="73882" y="57988"/>
                </a:lnTo>
                <a:lnTo>
                  <a:pt x="70672" y="62783"/>
                </a:lnTo>
                <a:lnTo>
                  <a:pt x="67262" y="67249"/>
                </a:lnTo>
                <a:lnTo>
                  <a:pt x="63719" y="71497"/>
                </a:lnTo>
                <a:lnTo>
                  <a:pt x="60087" y="75599"/>
                </a:lnTo>
                <a:lnTo>
                  <a:pt x="52665" y="83543"/>
                </a:lnTo>
                <a:lnTo>
                  <a:pt x="50177" y="87440"/>
                </a:lnTo>
                <a:lnTo>
                  <a:pt x="48519" y="91307"/>
                </a:lnTo>
                <a:lnTo>
                  <a:pt x="45202" y="1142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Through any three points there is at least one plane, and through any three </a:t>
            </a:r>
            <a:r>
              <a:rPr lang="en-US" dirty="0" err="1" smtClean="0"/>
              <a:t>noncollinear</a:t>
            </a:r>
            <a:r>
              <a:rPr lang="en-US" dirty="0" smtClean="0"/>
              <a:t> points there is exactly one plane.</a:t>
            </a:r>
            <a:endParaRPr lang="en-US" dirty="0"/>
          </a:p>
        </p:txBody>
      </p:sp>
      <p:sp>
        <p:nvSpPr>
          <p:cNvPr id="4" name="SMARTPenAnnotation14"/>
          <p:cNvSpPr/>
          <p:nvPr/>
        </p:nvSpPr>
        <p:spPr>
          <a:xfrm>
            <a:off x="6915302" y="4297679"/>
            <a:ext cx="79858" cy="125267"/>
          </a:xfrm>
          <a:custGeom>
            <a:avLst/>
            <a:gdLst/>
            <a:ahLst/>
            <a:cxnLst/>
            <a:rect l="0" t="0" r="0" b="0"/>
            <a:pathLst>
              <a:path w="79858" h="125267">
                <a:moveTo>
                  <a:pt x="68428" y="45721"/>
                </a:moveTo>
                <a:lnTo>
                  <a:pt x="62360" y="39653"/>
                </a:lnTo>
                <a:lnTo>
                  <a:pt x="59303" y="37865"/>
                </a:lnTo>
                <a:lnTo>
                  <a:pt x="55994" y="36673"/>
                </a:lnTo>
                <a:lnTo>
                  <a:pt x="52519" y="35879"/>
                </a:lnTo>
                <a:lnTo>
                  <a:pt x="48931" y="35350"/>
                </a:lnTo>
                <a:lnTo>
                  <a:pt x="45270" y="34996"/>
                </a:lnTo>
                <a:lnTo>
                  <a:pt x="41560" y="34761"/>
                </a:lnTo>
                <a:lnTo>
                  <a:pt x="39085" y="35874"/>
                </a:lnTo>
                <a:lnTo>
                  <a:pt x="37437" y="37886"/>
                </a:lnTo>
                <a:lnTo>
                  <a:pt x="36337" y="40498"/>
                </a:lnTo>
                <a:lnTo>
                  <a:pt x="34334" y="42239"/>
                </a:lnTo>
                <a:lnTo>
                  <a:pt x="31728" y="43399"/>
                </a:lnTo>
                <a:lnTo>
                  <a:pt x="28722" y="44173"/>
                </a:lnTo>
                <a:lnTo>
                  <a:pt x="26716" y="45959"/>
                </a:lnTo>
                <a:lnTo>
                  <a:pt x="25380" y="48420"/>
                </a:lnTo>
                <a:lnTo>
                  <a:pt x="24489" y="51330"/>
                </a:lnTo>
                <a:lnTo>
                  <a:pt x="22625" y="53270"/>
                </a:lnTo>
                <a:lnTo>
                  <a:pt x="20113" y="54564"/>
                </a:lnTo>
                <a:lnTo>
                  <a:pt x="17167" y="55426"/>
                </a:lnTo>
                <a:lnTo>
                  <a:pt x="15205" y="57271"/>
                </a:lnTo>
                <a:lnTo>
                  <a:pt x="13895" y="59771"/>
                </a:lnTo>
                <a:lnTo>
                  <a:pt x="13023" y="62707"/>
                </a:lnTo>
                <a:lnTo>
                  <a:pt x="11172" y="65935"/>
                </a:lnTo>
                <a:lnTo>
                  <a:pt x="8667" y="69357"/>
                </a:lnTo>
                <a:lnTo>
                  <a:pt x="1589" y="77906"/>
                </a:lnTo>
                <a:lnTo>
                  <a:pt x="1009" y="79877"/>
                </a:lnTo>
                <a:lnTo>
                  <a:pt x="622" y="82462"/>
                </a:lnTo>
                <a:lnTo>
                  <a:pt x="364" y="85455"/>
                </a:lnTo>
                <a:lnTo>
                  <a:pt x="192" y="91260"/>
                </a:lnTo>
                <a:lnTo>
                  <a:pt x="0" y="107870"/>
                </a:lnTo>
                <a:lnTo>
                  <a:pt x="1220" y="113824"/>
                </a:lnTo>
                <a:lnTo>
                  <a:pt x="3302" y="117793"/>
                </a:lnTo>
                <a:lnTo>
                  <a:pt x="5961" y="120438"/>
                </a:lnTo>
                <a:lnTo>
                  <a:pt x="9004" y="122202"/>
                </a:lnTo>
                <a:lnTo>
                  <a:pt x="12301" y="123379"/>
                </a:lnTo>
                <a:lnTo>
                  <a:pt x="20652" y="125266"/>
                </a:lnTo>
                <a:lnTo>
                  <a:pt x="22607" y="124151"/>
                </a:lnTo>
                <a:lnTo>
                  <a:pt x="25181" y="122137"/>
                </a:lnTo>
                <a:lnTo>
                  <a:pt x="28167" y="119525"/>
                </a:lnTo>
                <a:lnTo>
                  <a:pt x="31426" y="116513"/>
                </a:lnTo>
                <a:lnTo>
                  <a:pt x="43454" y="104918"/>
                </a:lnTo>
                <a:lnTo>
                  <a:pt x="51009" y="97409"/>
                </a:lnTo>
                <a:lnTo>
                  <a:pt x="53005" y="94150"/>
                </a:lnTo>
                <a:lnTo>
                  <a:pt x="54336" y="90707"/>
                </a:lnTo>
                <a:lnTo>
                  <a:pt x="56471" y="82124"/>
                </a:lnTo>
                <a:lnTo>
                  <a:pt x="55377" y="78879"/>
                </a:lnTo>
                <a:lnTo>
                  <a:pt x="53378" y="74176"/>
                </a:lnTo>
                <a:lnTo>
                  <a:pt x="50774" y="68501"/>
                </a:lnTo>
                <a:lnTo>
                  <a:pt x="47769" y="63448"/>
                </a:lnTo>
                <a:lnTo>
                  <a:pt x="44495" y="58809"/>
                </a:lnTo>
                <a:lnTo>
                  <a:pt x="41043" y="54446"/>
                </a:lnTo>
                <a:lnTo>
                  <a:pt x="37471" y="51537"/>
                </a:lnTo>
                <a:lnTo>
                  <a:pt x="33820" y="49599"/>
                </a:lnTo>
                <a:lnTo>
                  <a:pt x="30115" y="48306"/>
                </a:lnTo>
                <a:lnTo>
                  <a:pt x="27646" y="48714"/>
                </a:lnTo>
                <a:lnTo>
                  <a:pt x="26000" y="50256"/>
                </a:lnTo>
                <a:lnTo>
                  <a:pt x="24903" y="52555"/>
                </a:lnTo>
                <a:lnTo>
                  <a:pt x="24170" y="55356"/>
                </a:lnTo>
                <a:lnTo>
                  <a:pt x="23682" y="58495"/>
                </a:lnTo>
                <a:lnTo>
                  <a:pt x="22900" y="66588"/>
                </a:lnTo>
                <a:lnTo>
                  <a:pt x="22793" y="74468"/>
                </a:lnTo>
                <a:lnTo>
                  <a:pt x="22765" y="80126"/>
                </a:lnTo>
                <a:lnTo>
                  <a:pt x="24016" y="85167"/>
                </a:lnTo>
                <a:lnTo>
                  <a:pt x="26120" y="89798"/>
                </a:lnTo>
                <a:lnTo>
                  <a:pt x="32554" y="100288"/>
                </a:lnTo>
                <a:lnTo>
                  <a:pt x="34352" y="101149"/>
                </a:lnTo>
                <a:lnTo>
                  <a:pt x="36820" y="101723"/>
                </a:lnTo>
                <a:lnTo>
                  <a:pt x="43840" y="102644"/>
                </a:lnTo>
                <a:lnTo>
                  <a:pt x="44415" y="101449"/>
                </a:lnTo>
                <a:lnTo>
                  <a:pt x="44800" y="99383"/>
                </a:lnTo>
                <a:lnTo>
                  <a:pt x="45056" y="96736"/>
                </a:lnTo>
                <a:lnTo>
                  <a:pt x="46496" y="92431"/>
                </a:lnTo>
                <a:lnTo>
                  <a:pt x="48727" y="87021"/>
                </a:lnTo>
                <a:lnTo>
                  <a:pt x="55363" y="72223"/>
                </a:lnTo>
                <a:lnTo>
                  <a:pt x="62582" y="57524"/>
                </a:lnTo>
                <a:lnTo>
                  <a:pt x="63260" y="52320"/>
                </a:lnTo>
                <a:lnTo>
                  <a:pt x="62442" y="47580"/>
                </a:lnTo>
                <a:lnTo>
                  <a:pt x="58073" y="36916"/>
                </a:lnTo>
                <a:lnTo>
                  <a:pt x="56445" y="36040"/>
                </a:lnTo>
                <a:lnTo>
                  <a:pt x="54089" y="35457"/>
                </a:lnTo>
                <a:lnTo>
                  <a:pt x="51248" y="35068"/>
                </a:lnTo>
                <a:lnTo>
                  <a:pt x="48085" y="34809"/>
                </a:lnTo>
                <a:lnTo>
                  <a:pt x="44706" y="34636"/>
                </a:lnTo>
                <a:lnTo>
                  <a:pt x="37565" y="34444"/>
                </a:lnTo>
                <a:lnTo>
                  <a:pt x="18847" y="34311"/>
                </a:lnTo>
                <a:lnTo>
                  <a:pt x="16324" y="35574"/>
                </a:lnTo>
                <a:lnTo>
                  <a:pt x="14642" y="37686"/>
                </a:lnTo>
                <a:lnTo>
                  <a:pt x="13520" y="40364"/>
                </a:lnTo>
                <a:lnTo>
                  <a:pt x="12772" y="43419"/>
                </a:lnTo>
                <a:lnTo>
                  <a:pt x="12275" y="46727"/>
                </a:lnTo>
                <a:lnTo>
                  <a:pt x="11474" y="55091"/>
                </a:lnTo>
                <a:lnTo>
                  <a:pt x="11409" y="57048"/>
                </a:lnTo>
                <a:lnTo>
                  <a:pt x="11336" y="62608"/>
                </a:lnTo>
                <a:lnTo>
                  <a:pt x="12586" y="65869"/>
                </a:lnTo>
                <a:lnTo>
                  <a:pt x="14690" y="69313"/>
                </a:lnTo>
                <a:lnTo>
                  <a:pt x="17362" y="72879"/>
                </a:lnTo>
                <a:lnTo>
                  <a:pt x="20414" y="75256"/>
                </a:lnTo>
                <a:lnTo>
                  <a:pt x="23718" y="76841"/>
                </a:lnTo>
                <a:lnTo>
                  <a:pt x="27192" y="77897"/>
                </a:lnTo>
                <a:lnTo>
                  <a:pt x="30777" y="77331"/>
                </a:lnTo>
                <a:lnTo>
                  <a:pt x="34438" y="75685"/>
                </a:lnTo>
                <a:lnTo>
                  <a:pt x="38147" y="73316"/>
                </a:lnTo>
                <a:lnTo>
                  <a:pt x="41891" y="70468"/>
                </a:lnTo>
                <a:lnTo>
                  <a:pt x="45656" y="67299"/>
                </a:lnTo>
                <a:lnTo>
                  <a:pt x="49437" y="63916"/>
                </a:lnTo>
                <a:lnTo>
                  <a:pt x="51957" y="60391"/>
                </a:lnTo>
                <a:lnTo>
                  <a:pt x="53637" y="56771"/>
                </a:lnTo>
                <a:lnTo>
                  <a:pt x="54757" y="53087"/>
                </a:lnTo>
                <a:lnTo>
                  <a:pt x="56774" y="49362"/>
                </a:lnTo>
                <a:lnTo>
                  <a:pt x="59388" y="45608"/>
                </a:lnTo>
                <a:lnTo>
                  <a:pt x="62401" y="41835"/>
                </a:lnTo>
                <a:lnTo>
                  <a:pt x="65680" y="38050"/>
                </a:lnTo>
                <a:lnTo>
                  <a:pt x="69136" y="34257"/>
                </a:lnTo>
                <a:lnTo>
                  <a:pt x="72710" y="30458"/>
                </a:lnTo>
                <a:lnTo>
                  <a:pt x="75093" y="26655"/>
                </a:lnTo>
                <a:lnTo>
                  <a:pt x="76681" y="22851"/>
                </a:lnTo>
                <a:lnTo>
                  <a:pt x="7985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"/>
          <p:cNvSpPr/>
          <p:nvPr/>
        </p:nvSpPr>
        <p:spPr>
          <a:xfrm>
            <a:off x="7678894" y="3840479"/>
            <a:ext cx="92380" cy="97263"/>
          </a:xfrm>
          <a:custGeom>
            <a:avLst/>
            <a:gdLst/>
            <a:ahLst/>
            <a:cxnLst/>
            <a:rect l="0" t="0" r="0" b="0"/>
            <a:pathLst>
              <a:path w="92380" h="97263">
                <a:moveTo>
                  <a:pt x="70646" y="0"/>
                </a:moveTo>
                <a:lnTo>
                  <a:pt x="64578" y="0"/>
                </a:lnTo>
                <a:lnTo>
                  <a:pt x="61521" y="1271"/>
                </a:lnTo>
                <a:lnTo>
                  <a:pt x="58212" y="3387"/>
                </a:lnTo>
                <a:lnTo>
                  <a:pt x="54737" y="6068"/>
                </a:lnTo>
                <a:lnTo>
                  <a:pt x="51149" y="11666"/>
                </a:lnTo>
                <a:lnTo>
                  <a:pt x="47488" y="19207"/>
                </a:lnTo>
                <a:lnTo>
                  <a:pt x="43778" y="28045"/>
                </a:lnTo>
                <a:lnTo>
                  <a:pt x="40034" y="35207"/>
                </a:lnTo>
                <a:lnTo>
                  <a:pt x="36267" y="41251"/>
                </a:lnTo>
                <a:lnTo>
                  <a:pt x="32487" y="46551"/>
                </a:lnTo>
                <a:lnTo>
                  <a:pt x="29967" y="51354"/>
                </a:lnTo>
                <a:lnTo>
                  <a:pt x="28286" y="55826"/>
                </a:lnTo>
                <a:lnTo>
                  <a:pt x="27165" y="60078"/>
                </a:lnTo>
                <a:lnTo>
                  <a:pt x="26419" y="65452"/>
                </a:lnTo>
                <a:lnTo>
                  <a:pt x="25921" y="71575"/>
                </a:lnTo>
                <a:lnTo>
                  <a:pt x="25589" y="78196"/>
                </a:lnTo>
                <a:lnTo>
                  <a:pt x="26638" y="82611"/>
                </a:lnTo>
                <a:lnTo>
                  <a:pt x="28607" y="85555"/>
                </a:lnTo>
                <a:lnTo>
                  <a:pt x="31190" y="87516"/>
                </a:lnTo>
                <a:lnTo>
                  <a:pt x="32912" y="90094"/>
                </a:lnTo>
                <a:lnTo>
                  <a:pt x="34060" y="93083"/>
                </a:lnTo>
                <a:lnTo>
                  <a:pt x="34825" y="96345"/>
                </a:lnTo>
                <a:lnTo>
                  <a:pt x="36605" y="97251"/>
                </a:lnTo>
                <a:lnTo>
                  <a:pt x="39062" y="96584"/>
                </a:lnTo>
                <a:lnTo>
                  <a:pt x="41970" y="94869"/>
                </a:lnTo>
                <a:lnTo>
                  <a:pt x="45178" y="93726"/>
                </a:lnTo>
                <a:lnTo>
                  <a:pt x="48587" y="92965"/>
                </a:lnTo>
                <a:lnTo>
                  <a:pt x="52131" y="92456"/>
                </a:lnTo>
                <a:lnTo>
                  <a:pt x="54492" y="90848"/>
                </a:lnTo>
                <a:lnTo>
                  <a:pt x="56066" y="88505"/>
                </a:lnTo>
                <a:lnTo>
                  <a:pt x="57116" y="85674"/>
                </a:lnTo>
                <a:lnTo>
                  <a:pt x="59086" y="83786"/>
                </a:lnTo>
                <a:lnTo>
                  <a:pt x="61669" y="82528"/>
                </a:lnTo>
                <a:lnTo>
                  <a:pt x="64661" y="81688"/>
                </a:lnTo>
                <a:lnTo>
                  <a:pt x="66656" y="79859"/>
                </a:lnTo>
                <a:lnTo>
                  <a:pt x="67986" y="77369"/>
                </a:lnTo>
                <a:lnTo>
                  <a:pt x="68872" y="74440"/>
                </a:lnTo>
                <a:lnTo>
                  <a:pt x="70733" y="71217"/>
                </a:lnTo>
                <a:lnTo>
                  <a:pt x="73244" y="67798"/>
                </a:lnTo>
                <a:lnTo>
                  <a:pt x="76188" y="64249"/>
                </a:lnTo>
                <a:lnTo>
                  <a:pt x="79420" y="60613"/>
                </a:lnTo>
                <a:lnTo>
                  <a:pt x="86399" y="53186"/>
                </a:lnTo>
                <a:lnTo>
                  <a:pt x="88768" y="49428"/>
                </a:lnTo>
                <a:lnTo>
                  <a:pt x="90348" y="45652"/>
                </a:lnTo>
                <a:lnTo>
                  <a:pt x="91400" y="41865"/>
                </a:lnTo>
                <a:lnTo>
                  <a:pt x="90832" y="38070"/>
                </a:lnTo>
                <a:lnTo>
                  <a:pt x="89183" y="34270"/>
                </a:lnTo>
                <a:lnTo>
                  <a:pt x="83480" y="25114"/>
                </a:lnTo>
                <a:lnTo>
                  <a:pt x="81741" y="24363"/>
                </a:lnTo>
                <a:lnTo>
                  <a:pt x="79313" y="23862"/>
                </a:lnTo>
                <a:lnTo>
                  <a:pt x="76424" y="23528"/>
                </a:lnTo>
                <a:lnTo>
                  <a:pt x="71958" y="25846"/>
                </a:lnTo>
                <a:lnTo>
                  <a:pt x="66440" y="29930"/>
                </a:lnTo>
                <a:lnTo>
                  <a:pt x="60222" y="35194"/>
                </a:lnTo>
                <a:lnTo>
                  <a:pt x="54806" y="39973"/>
                </a:lnTo>
                <a:lnTo>
                  <a:pt x="45402" y="48669"/>
                </a:lnTo>
                <a:lnTo>
                  <a:pt x="42387" y="52767"/>
                </a:lnTo>
                <a:lnTo>
                  <a:pt x="40376" y="56768"/>
                </a:lnTo>
                <a:lnTo>
                  <a:pt x="39036" y="60705"/>
                </a:lnTo>
                <a:lnTo>
                  <a:pt x="38143" y="65870"/>
                </a:lnTo>
                <a:lnTo>
                  <a:pt x="37547" y="71854"/>
                </a:lnTo>
                <a:lnTo>
                  <a:pt x="36590" y="87572"/>
                </a:lnTo>
                <a:lnTo>
                  <a:pt x="37782" y="90131"/>
                </a:lnTo>
                <a:lnTo>
                  <a:pt x="39847" y="93108"/>
                </a:lnTo>
                <a:lnTo>
                  <a:pt x="42493" y="96362"/>
                </a:lnTo>
                <a:lnTo>
                  <a:pt x="44257" y="97262"/>
                </a:lnTo>
                <a:lnTo>
                  <a:pt x="45433" y="96591"/>
                </a:lnTo>
                <a:lnTo>
                  <a:pt x="46217" y="94874"/>
                </a:lnTo>
                <a:lnTo>
                  <a:pt x="48010" y="93730"/>
                </a:lnTo>
                <a:lnTo>
                  <a:pt x="50476" y="92966"/>
                </a:lnTo>
                <a:lnTo>
                  <a:pt x="53389" y="92458"/>
                </a:lnTo>
                <a:lnTo>
                  <a:pt x="56602" y="90849"/>
                </a:lnTo>
                <a:lnTo>
                  <a:pt x="60013" y="88506"/>
                </a:lnTo>
                <a:lnTo>
                  <a:pt x="63557" y="85674"/>
                </a:lnTo>
                <a:lnTo>
                  <a:pt x="68460" y="79976"/>
                </a:lnTo>
                <a:lnTo>
                  <a:pt x="74268" y="72368"/>
                </a:lnTo>
                <a:lnTo>
                  <a:pt x="80681" y="63485"/>
                </a:lnTo>
                <a:lnTo>
                  <a:pt x="84955" y="56294"/>
                </a:lnTo>
                <a:lnTo>
                  <a:pt x="87806" y="50229"/>
                </a:lnTo>
                <a:lnTo>
                  <a:pt x="89706" y="44916"/>
                </a:lnTo>
                <a:lnTo>
                  <a:pt x="90972" y="40105"/>
                </a:lnTo>
                <a:lnTo>
                  <a:pt x="91816" y="35627"/>
                </a:lnTo>
                <a:lnTo>
                  <a:pt x="92379" y="31371"/>
                </a:lnTo>
                <a:lnTo>
                  <a:pt x="91485" y="27264"/>
                </a:lnTo>
                <a:lnTo>
                  <a:pt x="89618" y="23256"/>
                </a:lnTo>
                <a:lnTo>
                  <a:pt x="87104" y="19314"/>
                </a:lnTo>
                <a:lnTo>
                  <a:pt x="84158" y="16686"/>
                </a:lnTo>
                <a:lnTo>
                  <a:pt x="80923" y="14935"/>
                </a:lnTo>
                <a:lnTo>
                  <a:pt x="77497" y="13766"/>
                </a:lnTo>
                <a:lnTo>
                  <a:pt x="73944" y="14258"/>
                </a:lnTo>
                <a:lnTo>
                  <a:pt x="70305" y="15856"/>
                </a:lnTo>
                <a:lnTo>
                  <a:pt x="66608" y="18190"/>
                </a:lnTo>
                <a:lnTo>
                  <a:pt x="62874" y="19747"/>
                </a:lnTo>
                <a:lnTo>
                  <a:pt x="59115" y="20785"/>
                </a:lnTo>
                <a:lnTo>
                  <a:pt x="55338" y="21477"/>
                </a:lnTo>
                <a:lnTo>
                  <a:pt x="50281" y="24478"/>
                </a:lnTo>
                <a:lnTo>
                  <a:pt x="44369" y="29019"/>
                </a:lnTo>
                <a:lnTo>
                  <a:pt x="37887" y="34586"/>
                </a:lnTo>
                <a:lnTo>
                  <a:pt x="32297" y="39568"/>
                </a:lnTo>
                <a:lnTo>
                  <a:pt x="22698" y="48489"/>
                </a:lnTo>
                <a:lnTo>
                  <a:pt x="17091" y="51376"/>
                </a:lnTo>
                <a:lnTo>
                  <a:pt x="10812" y="53301"/>
                </a:lnTo>
                <a:lnTo>
                  <a:pt x="4086" y="54584"/>
                </a:lnTo>
                <a:lnTo>
                  <a:pt x="873" y="55439"/>
                </a:lnTo>
                <a:lnTo>
                  <a:pt x="0" y="56010"/>
                </a:lnTo>
                <a:lnTo>
                  <a:pt x="689" y="56390"/>
                </a:lnTo>
                <a:lnTo>
                  <a:pt x="2418" y="55373"/>
                </a:lnTo>
                <a:lnTo>
                  <a:pt x="4840" y="53426"/>
                </a:lnTo>
                <a:lnTo>
                  <a:pt x="7725" y="50857"/>
                </a:lnTo>
                <a:lnTo>
                  <a:pt x="12189" y="47875"/>
                </a:lnTo>
                <a:lnTo>
                  <a:pt x="17704" y="44617"/>
                </a:lnTo>
                <a:lnTo>
                  <a:pt x="36356" y="342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"/>
          <p:cNvSpPr/>
          <p:nvPr/>
        </p:nvSpPr>
        <p:spPr>
          <a:xfrm>
            <a:off x="7640225" y="4509887"/>
            <a:ext cx="74832" cy="95694"/>
          </a:xfrm>
          <a:custGeom>
            <a:avLst/>
            <a:gdLst/>
            <a:ahLst/>
            <a:cxnLst/>
            <a:rect l="0" t="0" r="0" b="0"/>
            <a:pathLst>
              <a:path w="74832" h="95694">
                <a:moveTo>
                  <a:pt x="29304" y="4963"/>
                </a:moveTo>
                <a:lnTo>
                  <a:pt x="23237" y="11030"/>
                </a:lnTo>
                <a:lnTo>
                  <a:pt x="21449" y="14088"/>
                </a:lnTo>
                <a:lnTo>
                  <a:pt x="20257" y="17396"/>
                </a:lnTo>
                <a:lnTo>
                  <a:pt x="19463" y="20872"/>
                </a:lnTo>
                <a:lnTo>
                  <a:pt x="17664" y="24458"/>
                </a:lnTo>
                <a:lnTo>
                  <a:pt x="15194" y="28120"/>
                </a:lnTo>
                <a:lnTo>
                  <a:pt x="12277" y="31831"/>
                </a:lnTo>
                <a:lnTo>
                  <a:pt x="10333" y="35575"/>
                </a:lnTo>
                <a:lnTo>
                  <a:pt x="9037" y="39341"/>
                </a:lnTo>
                <a:lnTo>
                  <a:pt x="8173" y="43121"/>
                </a:lnTo>
                <a:lnTo>
                  <a:pt x="6326" y="48182"/>
                </a:lnTo>
                <a:lnTo>
                  <a:pt x="3827" y="54095"/>
                </a:lnTo>
                <a:lnTo>
                  <a:pt x="889" y="60578"/>
                </a:lnTo>
                <a:lnTo>
                  <a:pt x="200" y="66169"/>
                </a:lnTo>
                <a:lnTo>
                  <a:pt x="1012" y="71167"/>
                </a:lnTo>
                <a:lnTo>
                  <a:pt x="2823" y="75769"/>
                </a:lnTo>
                <a:lnTo>
                  <a:pt x="5300" y="80107"/>
                </a:lnTo>
                <a:lnTo>
                  <a:pt x="8222" y="84269"/>
                </a:lnTo>
                <a:lnTo>
                  <a:pt x="15968" y="94006"/>
                </a:lnTo>
                <a:lnTo>
                  <a:pt x="17874" y="94804"/>
                </a:lnTo>
                <a:lnTo>
                  <a:pt x="20414" y="95337"/>
                </a:lnTo>
                <a:lnTo>
                  <a:pt x="23377" y="95693"/>
                </a:lnTo>
                <a:lnTo>
                  <a:pt x="26624" y="94659"/>
                </a:lnTo>
                <a:lnTo>
                  <a:pt x="30057" y="92700"/>
                </a:lnTo>
                <a:lnTo>
                  <a:pt x="38625" y="86499"/>
                </a:lnTo>
                <a:lnTo>
                  <a:pt x="40599" y="84720"/>
                </a:lnTo>
                <a:lnTo>
                  <a:pt x="46177" y="79357"/>
                </a:lnTo>
                <a:lnTo>
                  <a:pt x="49443" y="74879"/>
                </a:lnTo>
                <a:lnTo>
                  <a:pt x="52890" y="69354"/>
                </a:lnTo>
                <a:lnTo>
                  <a:pt x="56458" y="63130"/>
                </a:lnTo>
                <a:lnTo>
                  <a:pt x="63809" y="49441"/>
                </a:lnTo>
                <a:lnTo>
                  <a:pt x="67548" y="42235"/>
                </a:lnTo>
                <a:lnTo>
                  <a:pt x="70040" y="36161"/>
                </a:lnTo>
                <a:lnTo>
                  <a:pt x="71701" y="30842"/>
                </a:lnTo>
                <a:lnTo>
                  <a:pt x="72809" y="26025"/>
                </a:lnTo>
                <a:lnTo>
                  <a:pt x="73548" y="21544"/>
                </a:lnTo>
                <a:lnTo>
                  <a:pt x="74040" y="17287"/>
                </a:lnTo>
                <a:lnTo>
                  <a:pt x="74369" y="13179"/>
                </a:lnTo>
                <a:lnTo>
                  <a:pt x="74587" y="9170"/>
                </a:lnTo>
                <a:lnTo>
                  <a:pt x="74831" y="1329"/>
                </a:lnTo>
                <a:lnTo>
                  <a:pt x="73625" y="0"/>
                </a:lnTo>
                <a:lnTo>
                  <a:pt x="71552" y="384"/>
                </a:lnTo>
                <a:lnTo>
                  <a:pt x="68899" y="1910"/>
                </a:lnTo>
                <a:lnTo>
                  <a:pt x="65861" y="2928"/>
                </a:lnTo>
                <a:lnTo>
                  <a:pt x="62566" y="3606"/>
                </a:lnTo>
                <a:lnTo>
                  <a:pt x="59099" y="4058"/>
                </a:lnTo>
                <a:lnTo>
                  <a:pt x="54247" y="5630"/>
                </a:lnTo>
                <a:lnTo>
                  <a:pt x="48473" y="7947"/>
                </a:lnTo>
                <a:lnTo>
                  <a:pt x="42084" y="10762"/>
                </a:lnTo>
                <a:lnTo>
                  <a:pt x="36553" y="13909"/>
                </a:lnTo>
                <a:lnTo>
                  <a:pt x="31598" y="17276"/>
                </a:lnTo>
                <a:lnTo>
                  <a:pt x="27023" y="20792"/>
                </a:lnTo>
                <a:lnTo>
                  <a:pt x="22704" y="24405"/>
                </a:lnTo>
                <a:lnTo>
                  <a:pt x="18554" y="28084"/>
                </a:lnTo>
                <a:lnTo>
                  <a:pt x="8836" y="37047"/>
                </a:lnTo>
                <a:lnTo>
                  <a:pt x="8039" y="39052"/>
                </a:lnTo>
                <a:lnTo>
                  <a:pt x="7508" y="41658"/>
                </a:lnTo>
                <a:lnTo>
                  <a:pt x="7153" y="44667"/>
                </a:lnTo>
                <a:lnTo>
                  <a:pt x="5647" y="47942"/>
                </a:lnTo>
                <a:lnTo>
                  <a:pt x="3373" y="51395"/>
                </a:lnTo>
                <a:lnTo>
                  <a:pt x="587" y="54968"/>
                </a:lnTo>
                <a:lnTo>
                  <a:pt x="0" y="57349"/>
                </a:lnTo>
                <a:lnTo>
                  <a:pt x="878" y="58937"/>
                </a:lnTo>
                <a:lnTo>
                  <a:pt x="2733" y="59996"/>
                </a:lnTo>
                <a:lnTo>
                  <a:pt x="6511" y="59431"/>
                </a:lnTo>
                <a:lnTo>
                  <a:pt x="11569" y="57785"/>
                </a:lnTo>
                <a:lnTo>
                  <a:pt x="17480" y="55418"/>
                </a:lnTo>
                <a:lnTo>
                  <a:pt x="22691" y="53839"/>
                </a:lnTo>
                <a:lnTo>
                  <a:pt x="27436" y="52787"/>
                </a:lnTo>
                <a:lnTo>
                  <a:pt x="31869" y="52085"/>
                </a:lnTo>
                <a:lnTo>
                  <a:pt x="34824" y="50347"/>
                </a:lnTo>
                <a:lnTo>
                  <a:pt x="36794" y="47920"/>
                </a:lnTo>
                <a:lnTo>
                  <a:pt x="38108" y="45030"/>
                </a:lnTo>
                <a:lnTo>
                  <a:pt x="40253" y="41834"/>
                </a:lnTo>
                <a:lnTo>
                  <a:pt x="42954" y="38434"/>
                </a:lnTo>
                <a:lnTo>
                  <a:pt x="46024" y="34897"/>
                </a:lnTo>
                <a:lnTo>
                  <a:pt x="49341" y="32539"/>
                </a:lnTo>
                <a:lnTo>
                  <a:pt x="52822" y="30967"/>
                </a:lnTo>
                <a:lnTo>
                  <a:pt x="56413" y="29919"/>
                </a:lnTo>
                <a:lnTo>
                  <a:pt x="58807" y="27950"/>
                </a:lnTo>
                <a:lnTo>
                  <a:pt x="60403" y="25367"/>
                </a:lnTo>
                <a:lnTo>
                  <a:pt x="61466" y="22376"/>
                </a:lnTo>
                <a:lnTo>
                  <a:pt x="60906" y="19111"/>
                </a:lnTo>
                <a:lnTo>
                  <a:pt x="59262" y="15665"/>
                </a:lnTo>
                <a:lnTo>
                  <a:pt x="56896" y="12097"/>
                </a:lnTo>
                <a:lnTo>
                  <a:pt x="55319" y="10989"/>
                </a:lnTo>
                <a:lnTo>
                  <a:pt x="54268" y="11520"/>
                </a:lnTo>
                <a:lnTo>
                  <a:pt x="53567" y="13144"/>
                </a:lnTo>
                <a:lnTo>
                  <a:pt x="50559" y="14227"/>
                </a:lnTo>
                <a:lnTo>
                  <a:pt x="46014" y="14949"/>
                </a:lnTo>
                <a:lnTo>
                  <a:pt x="40444" y="15430"/>
                </a:lnTo>
                <a:lnTo>
                  <a:pt x="35461" y="17021"/>
                </a:lnTo>
                <a:lnTo>
                  <a:pt x="30869" y="19352"/>
                </a:lnTo>
                <a:lnTo>
                  <a:pt x="20441" y="26149"/>
                </a:lnTo>
                <a:lnTo>
                  <a:pt x="19586" y="27977"/>
                </a:lnTo>
                <a:lnTo>
                  <a:pt x="19015" y="30465"/>
                </a:lnTo>
                <a:lnTo>
                  <a:pt x="6444" y="392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"/>
          <p:cNvSpPr/>
          <p:nvPr/>
        </p:nvSpPr>
        <p:spPr>
          <a:xfrm>
            <a:off x="8195602" y="3545559"/>
            <a:ext cx="79311" cy="77415"/>
          </a:xfrm>
          <a:custGeom>
            <a:avLst/>
            <a:gdLst/>
            <a:ahLst/>
            <a:cxnLst/>
            <a:rect l="0" t="0" r="0" b="0"/>
            <a:pathLst>
              <a:path w="79311" h="77415">
                <a:moveTo>
                  <a:pt x="33998" y="9170"/>
                </a:moveTo>
                <a:lnTo>
                  <a:pt x="27930" y="9170"/>
                </a:lnTo>
                <a:lnTo>
                  <a:pt x="24872" y="10441"/>
                </a:lnTo>
                <a:lnTo>
                  <a:pt x="21564" y="12557"/>
                </a:lnTo>
                <a:lnTo>
                  <a:pt x="18088" y="15238"/>
                </a:lnTo>
                <a:lnTo>
                  <a:pt x="15771" y="19566"/>
                </a:lnTo>
                <a:lnTo>
                  <a:pt x="14227" y="24991"/>
                </a:lnTo>
                <a:lnTo>
                  <a:pt x="13196" y="31147"/>
                </a:lnTo>
                <a:lnTo>
                  <a:pt x="12510" y="36522"/>
                </a:lnTo>
                <a:lnTo>
                  <a:pt x="12052" y="41375"/>
                </a:lnTo>
                <a:lnTo>
                  <a:pt x="11748" y="45880"/>
                </a:lnTo>
                <a:lnTo>
                  <a:pt x="11544" y="50154"/>
                </a:lnTo>
                <a:lnTo>
                  <a:pt x="11318" y="58289"/>
                </a:lnTo>
                <a:lnTo>
                  <a:pt x="11153" y="75457"/>
                </a:lnTo>
                <a:lnTo>
                  <a:pt x="12418" y="76221"/>
                </a:lnTo>
                <a:lnTo>
                  <a:pt x="14531" y="76731"/>
                </a:lnTo>
                <a:lnTo>
                  <a:pt x="17210" y="77071"/>
                </a:lnTo>
                <a:lnTo>
                  <a:pt x="20266" y="76027"/>
                </a:lnTo>
                <a:lnTo>
                  <a:pt x="23573" y="74062"/>
                </a:lnTo>
                <a:lnTo>
                  <a:pt x="31938" y="67850"/>
                </a:lnTo>
                <a:lnTo>
                  <a:pt x="33895" y="66070"/>
                </a:lnTo>
                <a:lnTo>
                  <a:pt x="43658" y="56614"/>
                </a:lnTo>
                <a:lnTo>
                  <a:pt x="50971" y="49333"/>
                </a:lnTo>
                <a:lnTo>
                  <a:pt x="52934" y="46105"/>
                </a:lnTo>
                <a:lnTo>
                  <a:pt x="54241" y="42684"/>
                </a:lnTo>
                <a:lnTo>
                  <a:pt x="55113" y="39133"/>
                </a:lnTo>
                <a:lnTo>
                  <a:pt x="55695" y="35495"/>
                </a:lnTo>
                <a:lnTo>
                  <a:pt x="56082" y="31800"/>
                </a:lnTo>
                <a:lnTo>
                  <a:pt x="56340" y="28067"/>
                </a:lnTo>
                <a:lnTo>
                  <a:pt x="55243" y="24308"/>
                </a:lnTo>
                <a:lnTo>
                  <a:pt x="53241" y="20533"/>
                </a:lnTo>
                <a:lnTo>
                  <a:pt x="46970" y="11415"/>
                </a:lnTo>
                <a:lnTo>
                  <a:pt x="45186" y="10667"/>
                </a:lnTo>
                <a:lnTo>
                  <a:pt x="42727" y="10168"/>
                </a:lnTo>
                <a:lnTo>
                  <a:pt x="35722" y="9367"/>
                </a:lnTo>
                <a:lnTo>
                  <a:pt x="33877" y="10571"/>
                </a:lnTo>
                <a:lnTo>
                  <a:pt x="31377" y="12645"/>
                </a:lnTo>
                <a:lnTo>
                  <a:pt x="24308" y="19029"/>
                </a:lnTo>
                <a:lnTo>
                  <a:pt x="21187" y="20822"/>
                </a:lnTo>
                <a:lnTo>
                  <a:pt x="10948" y="26203"/>
                </a:lnTo>
                <a:lnTo>
                  <a:pt x="7201" y="29415"/>
                </a:lnTo>
                <a:lnTo>
                  <a:pt x="4703" y="32827"/>
                </a:lnTo>
                <a:lnTo>
                  <a:pt x="3038" y="36371"/>
                </a:lnTo>
                <a:lnTo>
                  <a:pt x="1928" y="40004"/>
                </a:lnTo>
                <a:lnTo>
                  <a:pt x="1188" y="43697"/>
                </a:lnTo>
                <a:lnTo>
                  <a:pt x="695" y="47428"/>
                </a:lnTo>
                <a:lnTo>
                  <a:pt x="365" y="52455"/>
                </a:lnTo>
                <a:lnTo>
                  <a:pt x="146" y="58347"/>
                </a:lnTo>
                <a:lnTo>
                  <a:pt x="0" y="64815"/>
                </a:lnTo>
                <a:lnTo>
                  <a:pt x="1172" y="69126"/>
                </a:lnTo>
                <a:lnTo>
                  <a:pt x="3224" y="72001"/>
                </a:lnTo>
                <a:lnTo>
                  <a:pt x="5862" y="73918"/>
                </a:lnTo>
                <a:lnTo>
                  <a:pt x="8891" y="75195"/>
                </a:lnTo>
                <a:lnTo>
                  <a:pt x="12179" y="76047"/>
                </a:lnTo>
                <a:lnTo>
                  <a:pt x="20515" y="77414"/>
                </a:lnTo>
                <a:lnTo>
                  <a:pt x="25010" y="74986"/>
                </a:lnTo>
                <a:lnTo>
                  <a:pt x="31816" y="70828"/>
                </a:lnTo>
                <a:lnTo>
                  <a:pt x="40163" y="65515"/>
                </a:lnTo>
                <a:lnTo>
                  <a:pt x="48268" y="60703"/>
                </a:lnTo>
                <a:lnTo>
                  <a:pt x="56212" y="56226"/>
                </a:lnTo>
                <a:lnTo>
                  <a:pt x="64047" y="51971"/>
                </a:lnTo>
                <a:lnTo>
                  <a:pt x="69271" y="47864"/>
                </a:lnTo>
                <a:lnTo>
                  <a:pt x="72753" y="43856"/>
                </a:lnTo>
                <a:lnTo>
                  <a:pt x="75075" y="39914"/>
                </a:lnTo>
                <a:lnTo>
                  <a:pt x="76622" y="36016"/>
                </a:lnTo>
                <a:lnTo>
                  <a:pt x="77654" y="32148"/>
                </a:lnTo>
                <a:lnTo>
                  <a:pt x="78341" y="28298"/>
                </a:lnTo>
                <a:lnTo>
                  <a:pt x="78800" y="24463"/>
                </a:lnTo>
                <a:lnTo>
                  <a:pt x="79106" y="20635"/>
                </a:lnTo>
                <a:lnTo>
                  <a:pt x="79310" y="16814"/>
                </a:lnTo>
                <a:lnTo>
                  <a:pt x="78175" y="12996"/>
                </a:lnTo>
                <a:lnTo>
                  <a:pt x="76150" y="9181"/>
                </a:lnTo>
                <a:lnTo>
                  <a:pt x="73529" y="5367"/>
                </a:lnTo>
                <a:lnTo>
                  <a:pt x="70512" y="2825"/>
                </a:lnTo>
                <a:lnTo>
                  <a:pt x="67230" y="1130"/>
                </a:lnTo>
                <a:lnTo>
                  <a:pt x="63773" y="0"/>
                </a:lnTo>
                <a:lnTo>
                  <a:pt x="60197" y="517"/>
                </a:lnTo>
                <a:lnTo>
                  <a:pt x="56544" y="2132"/>
                </a:lnTo>
                <a:lnTo>
                  <a:pt x="52838" y="4478"/>
                </a:lnTo>
                <a:lnTo>
                  <a:pt x="49098" y="6042"/>
                </a:lnTo>
                <a:lnTo>
                  <a:pt x="45335" y="7085"/>
                </a:lnTo>
                <a:lnTo>
                  <a:pt x="41555" y="7780"/>
                </a:lnTo>
                <a:lnTo>
                  <a:pt x="37766" y="9514"/>
                </a:lnTo>
                <a:lnTo>
                  <a:pt x="33970" y="11939"/>
                </a:lnTo>
                <a:lnTo>
                  <a:pt x="30170" y="14826"/>
                </a:lnTo>
                <a:lnTo>
                  <a:pt x="26365" y="20561"/>
                </a:lnTo>
                <a:lnTo>
                  <a:pt x="22559" y="28194"/>
                </a:lnTo>
                <a:lnTo>
                  <a:pt x="13393" y="49617"/>
                </a:lnTo>
                <a:lnTo>
                  <a:pt x="12641" y="52645"/>
                </a:lnTo>
                <a:lnTo>
                  <a:pt x="12141" y="55933"/>
                </a:lnTo>
                <a:lnTo>
                  <a:pt x="11806" y="59396"/>
                </a:lnTo>
                <a:lnTo>
                  <a:pt x="12853" y="61704"/>
                </a:lnTo>
                <a:lnTo>
                  <a:pt x="14822" y="63243"/>
                </a:lnTo>
                <a:lnTo>
                  <a:pt x="17403" y="64269"/>
                </a:lnTo>
                <a:lnTo>
                  <a:pt x="20395" y="64953"/>
                </a:lnTo>
                <a:lnTo>
                  <a:pt x="23659" y="65408"/>
                </a:lnTo>
                <a:lnTo>
                  <a:pt x="27105" y="65712"/>
                </a:lnTo>
                <a:lnTo>
                  <a:pt x="29402" y="64645"/>
                </a:lnTo>
                <a:lnTo>
                  <a:pt x="30934" y="62664"/>
                </a:lnTo>
                <a:lnTo>
                  <a:pt x="31956" y="60072"/>
                </a:lnTo>
                <a:lnTo>
                  <a:pt x="33906" y="58345"/>
                </a:lnTo>
                <a:lnTo>
                  <a:pt x="36476" y="57193"/>
                </a:lnTo>
                <a:lnTo>
                  <a:pt x="39461" y="56426"/>
                </a:lnTo>
                <a:lnTo>
                  <a:pt x="43990" y="52104"/>
                </a:lnTo>
                <a:lnTo>
                  <a:pt x="49549" y="45413"/>
                </a:lnTo>
                <a:lnTo>
                  <a:pt x="55795" y="37142"/>
                </a:lnTo>
                <a:lnTo>
                  <a:pt x="59959" y="30358"/>
                </a:lnTo>
                <a:lnTo>
                  <a:pt x="62735" y="24566"/>
                </a:lnTo>
                <a:lnTo>
                  <a:pt x="64586" y="19434"/>
                </a:lnTo>
                <a:lnTo>
                  <a:pt x="64550" y="16013"/>
                </a:lnTo>
                <a:lnTo>
                  <a:pt x="63256" y="13732"/>
                </a:lnTo>
                <a:lnTo>
                  <a:pt x="61123" y="12211"/>
                </a:lnTo>
                <a:lnTo>
                  <a:pt x="58431" y="11198"/>
                </a:lnTo>
                <a:lnTo>
                  <a:pt x="55367" y="10522"/>
                </a:lnTo>
                <a:lnTo>
                  <a:pt x="45427" y="91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"/>
          <p:cNvSpPr/>
          <p:nvPr/>
        </p:nvSpPr>
        <p:spPr>
          <a:xfrm>
            <a:off x="6263639" y="3143873"/>
            <a:ext cx="2749332" cy="1805317"/>
          </a:xfrm>
          <a:custGeom>
            <a:avLst/>
            <a:gdLst/>
            <a:ahLst/>
            <a:cxnLst/>
            <a:rect l="0" t="0" r="0" b="0"/>
            <a:pathLst>
              <a:path w="2749332" h="1805317">
                <a:moveTo>
                  <a:pt x="0" y="1805316"/>
                </a:moveTo>
                <a:lnTo>
                  <a:pt x="16981" y="1796191"/>
                </a:lnTo>
                <a:lnTo>
                  <a:pt x="49963" y="1766313"/>
                </a:lnTo>
                <a:lnTo>
                  <a:pt x="94842" y="1711506"/>
                </a:lnTo>
                <a:lnTo>
                  <a:pt x="147844" y="1657491"/>
                </a:lnTo>
                <a:lnTo>
                  <a:pt x="162228" y="1644366"/>
                </a:lnTo>
                <a:lnTo>
                  <a:pt x="176197" y="1635707"/>
                </a:lnTo>
                <a:lnTo>
                  <a:pt x="178425" y="1632554"/>
                </a:lnTo>
                <a:lnTo>
                  <a:pt x="179910" y="1629181"/>
                </a:lnTo>
                <a:lnTo>
                  <a:pt x="182170" y="1626933"/>
                </a:lnTo>
                <a:lnTo>
                  <a:pt x="184947" y="1625434"/>
                </a:lnTo>
                <a:lnTo>
                  <a:pt x="188069" y="1624435"/>
                </a:lnTo>
                <a:lnTo>
                  <a:pt x="194923" y="1619938"/>
                </a:lnTo>
                <a:lnTo>
                  <a:pt x="225112" y="1592883"/>
                </a:lnTo>
                <a:lnTo>
                  <a:pt x="232553" y="1590252"/>
                </a:lnTo>
                <a:lnTo>
                  <a:pt x="236316" y="1587010"/>
                </a:lnTo>
                <a:lnTo>
                  <a:pt x="261351" y="1556513"/>
                </a:lnTo>
                <a:lnTo>
                  <a:pt x="325193" y="1505708"/>
                </a:lnTo>
                <a:lnTo>
                  <a:pt x="362158" y="1476302"/>
                </a:lnTo>
                <a:lnTo>
                  <a:pt x="414258" y="1425304"/>
                </a:lnTo>
                <a:lnTo>
                  <a:pt x="418412" y="1422435"/>
                </a:lnTo>
                <a:lnTo>
                  <a:pt x="426415" y="1419247"/>
                </a:lnTo>
                <a:lnTo>
                  <a:pt x="437592" y="1407670"/>
                </a:lnTo>
                <a:lnTo>
                  <a:pt x="454836" y="1388554"/>
                </a:lnTo>
                <a:lnTo>
                  <a:pt x="521498" y="1329167"/>
                </a:lnTo>
                <a:lnTo>
                  <a:pt x="558896" y="1298653"/>
                </a:lnTo>
                <a:lnTo>
                  <a:pt x="583994" y="1270807"/>
                </a:lnTo>
                <a:lnTo>
                  <a:pt x="624670" y="1238818"/>
                </a:lnTo>
                <a:lnTo>
                  <a:pt x="636220" y="1234029"/>
                </a:lnTo>
                <a:lnTo>
                  <a:pt x="651500" y="1221676"/>
                </a:lnTo>
                <a:lnTo>
                  <a:pt x="668339" y="1205516"/>
                </a:lnTo>
                <a:lnTo>
                  <a:pt x="671619" y="1203520"/>
                </a:lnTo>
                <a:lnTo>
                  <a:pt x="678651" y="1201301"/>
                </a:lnTo>
                <a:lnTo>
                  <a:pt x="681034" y="1199440"/>
                </a:lnTo>
                <a:lnTo>
                  <a:pt x="682623" y="1196929"/>
                </a:lnTo>
                <a:lnTo>
                  <a:pt x="683682" y="1193985"/>
                </a:lnTo>
                <a:lnTo>
                  <a:pt x="688245" y="1187326"/>
                </a:lnTo>
                <a:lnTo>
                  <a:pt x="691241" y="1183773"/>
                </a:lnTo>
                <a:lnTo>
                  <a:pt x="741194" y="1144122"/>
                </a:lnTo>
                <a:lnTo>
                  <a:pt x="743050" y="1143540"/>
                </a:lnTo>
                <a:lnTo>
                  <a:pt x="748498" y="1142894"/>
                </a:lnTo>
                <a:lnTo>
                  <a:pt x="751728" y="1141451"/>
                </a:lnTo>
                <a:lnTo>
                  <a:pt x="763706" y="1132581"/>
                </a:lnTo>
                <a:lnTo>
                  <a:pt x="786453" y="1111546"/>
                </a:lnTo>
                <a:lnTo>
                  <a:pt x="810264" y="1096861"/>
                </a:lnTo>
                <a:lnTo>
                  <a:pt x="821038" y="1087010"/>
                </a:lnTo>
                <a:lnTo>
                  <a:pt x="891409" y="1045524"/>
                </a:lnTo>
                <a:lnTo>
                  <a:pt x="895263" y="1042249"/>
                </a:lnTo>
                <a:lnTo>
                  <a:pt x="897833" y="1038794"/>
                </a:lnTo>
                <a:lnTo>
                  <a:pt x="899545" y="1035222"/>
                </a:lnTo>
                <a:lnTo>
                  <a:pt x="901956" y="1032840"/>
                </a:lnTo>
                <a:lnTo>
                  <a:pt x="904835" y="1031252"/>
                </a:lnTo>
                <a:lnTo>
                  <a:pt x="908024" y="1030193"/>
                </a:lnTo>
                <a:lnTo>
                  <a:pt x="914953" y="1025631"/>
                </a:lnTo>
                <a:lnTo>
                  <a:pt x="923536" y="1019370"/>
                </a:lnTo>
                <a:lnTo>
                  <a:pt x="994504" y="978951"/>
                </a:lnTo>
                <a:lnTo>
                  <a:pt x="1031092" y="948771"/>
                </a:lnTo>
                <a:lnTo>
                  <a:pt x="1045004" y="939489"/>
                </a:lnTo>
                <a:lnTo>
                  <a:pt x="1065846" y="922524"/>
                </a:lnTo>
                <a:lnTo>
                  <a:pt x="1142239" y="877812"/>
                </a:lnTo>
                <a:lnTo>
                  <a:pt x="1231283" y="822367"/>
                </a:lnTo>
                <a:lnTo>
                  <a:pt x="1283006" y="790057"/>
                </a:lnTo>
                <a:lnTo>
                  <a:pt x="1308521" y="780599"/>
                </a:lnTo>
                <a:lnTo>
                  <a:pt x="1314306" y="779272"/>
                </a:lnTo>
                <a:lnTo>
                  <a:pt x="1324124" y="774410"/>
                </a:lnTo>
                <a:lnTo>
                  <a:pt x="1328520" y="771335"/>
                </a:lnTo>
                <a:lnTo>
                  <a:pt x="1336790" y="767920"/>
                </a:lnTo>
                <a:lnTo>
                  <a:pt x="1345970" y="765131"/>
                </a:lnTo>
                <a:lnTo>
                  <a:pt x="1358515" y="759658"/>
                </a:lnTo>
                <a:lnTo>
                  <a:pt x="1362877" y="756421"/>
                </a:lnTo>
                <a:lnTo>
                  <a:pt x="1365785" y="752993"/>
                </a:lnTo>
                <a:lnTo>
                  <a:pt x="1367723" y="749437"/>
                </a:lnTo>
                <a:lnTo>
                  <a:pt x="1370286" y="747067"/>
                </a:lnTo>
                <a:lnTo>
                  <a:pt x="1373264" y="745487"/>
                </a:lnTo>
                <a:lnTo>
                  <a:pt x="1376520" y="744433"/>
                </a:lnTo>
                <a:lnTo>
                  <a:pt x="1383524" y="739876"/>
                </a:lnTo>
                <a:lnTo>
                  <a:pt x="1387169" y="736883"/>
                </a:lnTo>
                <a:lnTo>
                  <a:pt x="1390870" y="734887"/>
                </a:lnTo>
                <a:lnTo>
                  <a:pt x="1402145" y="730809"/>
                </a:lnTo>
                <a:lnTo>
                  <a:pt x="1482936" y="681792"/>
                </a:lnTo>
                <a:lnTo>
                  <a:pt x="1494320" y="677322"/>
                </a:lnTo>
                <a:lnTo>
                  <a:pt x="1499133" y="676130"/>
                </a:lnTo>
                <a:lnTo>
                  <a:pt x="1574438" y="638281"/>
                </a:lnTo>
                <a:lnTo>
                  <a:pt x="1619962" y="609174"/>
                </a:lnTo>
                <a:lnTo>
                  <a:pt x="1630891" y="605084"/>
                </a:lnTo>
                <a:lnTo>
                  <a:pt x="1642173" y="597663"/>
                </a:lnTo>
                <a:lnTo>
                  <a:pt x="1653559" y="593630"/>
                </a:lnTo>
                <a:lnTo>
                  <a:pt x="1678660" y="577981"/>
                </a:lnTo>
                <a:lnTo>
                  <a:pt x="1689259" y="574034"/>
                </a:lnTo>
                <a:lnTo>
                  <a:pt x="1693862" y="572981"/>
                </a:lnTo>
                <a:lnTo>
                  <a:pt x="1705752" y="565038"/>
                </a:lnTo>
                <a:lnTo>
                  <a:pt x="1718232" y="555582"/>
                </a:lnTo>
                <a:lnTo>
                  <a:pt x="1800570" y="505499"/>
                </a:lnTo>
                <a:lnTo>
                  <a:pt x="1831866" y="487158"/>
                </a:lnTo>
                <a:lnTo>
                  <a:pt x="1875159" y="470058"/>
                </a:lnTo>
                <a:lnTo>
                  <a:pt x="1908184" y="444047"/>
                </a:lnTo>
                <a:lnTo>
                  <a:pt x="1926312" y="429418"/>
                </a:lnTo>
                <a:lnTo>
                  <a:pt x="2013529" y="379925"/>
                </a:lnTo>
                <a:lnTo>
                  <a:pt x="2029012" y="370439"/>
                </a:lnTo>
                <a:lnTo>
                  <a:pt x="2063223" y="354001"/>
                </a:lnTo>
                <a:lnTo>
                  <a:pt x="2116675" y="315611"/>
                </a:lnTo>
                <a:lnTo>
                  <a:pt x="2122316" y="313070"/>
                </a:lnTo>
                <a:lnTo>
                  <a:pt x="2141123" y="308222"/>
                </a:lnTo>
                <a:lnTo>
                  <a:pt x="2190679" y="278144"/>
                </a:lnTo>
                <a:lnTo>
                  <a:pt x="2233446" y="250163"/>
                </a:lnTo>
                <a:lnTo>
                  <a:pt x="2246980" y="244187"/>
                </a:lnTo>
                <a:lnTo>
                  <a:pt x="2272084" y="234283"/>
                </a:lnTo>
                <a:lnTo>
                  <a:pt x="2355218" y="189946"/>
                </a:lnTo>
                <a:lnTo>
                  <a:pt x="2439341" y="150558"/>
                </a:lnTo>
                <a:lnTo>
                  <a:pt x="2510306" y="110339"/>
                </a:lnTo>
                <a:lnTo>
                  <a:pt x="2522429" y="105843"/>
                </a:lnTo>
                <a:lnTo>
                  <a:pt x="2533320" y="102575"/>
                </a:lnTo>
                <a:lnTo>
                  <a:pt x="2564395" y="86742"/>
                </a:lnTo>
                <a:lnTo>
                  <a:pt x="2583721" y="76306"/>
                </a:lnTo>
                <a:lnTo>
                  <a:pt x="2607611" y="69160"/>
                </a:lnTo>
                <a:lnTo>
                  <a:pt x="2643845" y="49948"/>
                </a:lnTo>
                <a:lnTo>
                  <a:pt x="2658164" y="45264"/>
                </a:lnTo>
                <a:lnTo>
                  <a:pt x="2670450" y="37667"/>
                </a:lnTo>
                <a:lnTo>
                  <a:pt x="2715462" y="22130"/>
                </a:lnTo>
                <a:lnTo>
                  <a:pt x="2727644" y="13456"/>
                </a:lnTo>
                <a:lnTo>
                  <a:pt x="2740901" y="1481"/>
                </a:lnTo>
                <a:lnTo>
                  <a:pt x="2742937" y="780"/>
                </a:lnTo>
                <a:lnTo>
                  <a:pt x="2748587" y="0"/>
                </a:lnTo>
                <a:lnTo>
                  <a:pt x="2749331" y="1062"/>
                </a:lnTo>
                <a:lnTo>
                  <a:pt x="2748558" y="3040"/>
                </a:lnTo>
                <a:lnTo>
                  <a:pt x="2743201" y="1080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"/>
          <p:cNvSpPr/>
          <p:nvPr/>
        </p:nvSpPr>
        <p:spPr>
          <a:xfrm>
            <a:off x="8858250" y="3063241"/>
            <a:ext cx="274312" cy="240030"/>
          </a:xfrm>
          <a:custGeom>
            <a:avLst/>
            <a:gdLst/>
            <a:ahLst/>
            <a:cxnLst/>
            <a:rect l="0" t="0" r="0" b="0"/>
            <a:pathLst>
              <a:path w="274312" h="240030">
                <a:moveTo>
                  <a:pt x="0" y="22859"/>
                </a:moveTo>
                <a:lnTo>
                  <a:pt x="18203" y="16791"/>
                </a:lnTo>
                <a:lnTo>
                  <a:pt x="24835" y="15003"/>
                </a:lnTo>
                <a:lnTo>
                  <a:pt x="30526" y="13812"/>
                </a:lnTo>
                <a:lnTo>
                  <a:pt x="35591" y="13017"/>
                </a:lnTo>
                <a:lnTo>
                  <a:pt x="40237" y="11218"/>
                </a:lnTo>
                <a:lnTo>
                  <a:pt x="48786" y="5831"/>
                </a:lnTo>
                <a:lnTo>
                  <a:pt x="56819" y="2591"/>
                </a:lnTo>
                <a:lnTo>
                  <a:pt x="60739" y="1727"/>
                </a:lnTo>
                <a:lnTo>
                  <a:pt x="72242" y="1151"/>
                </a:lnTo>
                <a:lnTo>
                  <a:pt x="127096" y="340"/>
                </a:lnTo>
                <a:lnTo>
                  <a:pt x="271099" y="0"/>
                </a:lnTo>
                <a:lnTo>
                  <a:pt x="272173" y="1269"/>
                </a:lnTo>
                <a:lnTo>
                  <a:pt x="272888" y="3386"/>
                </a:lnTo>
                <a:lnTo>
                  <a:pt x="273683" y="9124"/>
                </a:lnTo>
                <a:lnTo>
                  <a:pt x="274037" y="15908"/>
                </a:lnTo>
                <a:lnTo>
                  <a:pt x="274194" y="23156"/>
                </a:lnTo>
                <a:lnTo>
                  <a:pt x="274311" y="49546"/>
                </a:lnTo>
                <a:lnTo>
                  <a:pt x="267965" y="57160"/>
                </a:lnTo>
                <a:lnTo>
                  <a:pt x="257383" y="67316"/>
                </a:lnTo>
                <a:lnTo>
                  <a:pt x="243978" y="79167"/>
                </a:lnTo>
                <a:lnTo>
                  <a:pt x="235042" y="88337"/>
                </a:lnTo>
                <a:lnTo>
                  <a:pt x="229085" y="95721"/>
                </a:lnTo>
                <a:lnTo>
                  <a:pt x="225113" y="101914"/>
                </a:lnTo>
                <a:lnTo>
                  <a:pt x="221195" y="107312"/>
                </a:lnTo>
                <a:lnTo>
                  <a:pt x="217313" y="112181"/>
                </a:lnTo>
                <a:lnTo>
                  <a:pt x="213455" y="116697"/>
                </a:lnTo>
                <a:lnTo>
                  <a:pt x="210884" y="120977"/>
                </a:lnTo>
                <a:lnTo>
                  <a:pt x="209169" y="125101"/>
                </a:lnTo>
                <a:lnTo>
                  <a:pt x="208026" y="129120"/>
                </a:lnTo>
                <a:lnTo>
                  <a:pt x="204723" y="134340"/>
                </a:lnTo>
                <a:lnTo>
                  <a:pt x="199983" y="140359"/>
                </a:lnTo>
                <a:lnTo>
                  <a:pt x="194281" y="146912"/>
                </a:lnTo>
                <a:lnTo>
                  <a:pt x="189210" y="153821"/>
                </a:lnTo>
                <a:lnTo>
                  <a:pt x="184560" y="160967"/>
                </a:lnTo>
                <a:lnTo>
                  <a:pt x="180190" y="168271"/>
                </a:lnTo>
                <a:lnTo>
                  <a:pt x="176007" y="175680"/>
                </a:lnTo>
                <a:lnTo>
                  <a:pt x="167971" y="190685"/>
                </a:lnTo>
                <a:lnTo>
                  <a:pt x="165320" y="196973"/>
                </a:lnTo>
                <a:lnTo>
                  <a:pt x="163554" y="202435"/>
                </a:lnTo>
                <a:lnTo>
                  <a:pt x="162376" y="207346"/>
                </a:lnTo>
                <a:lnTo>
                  <a:pt x="160320" y="211890"/>
                </a:lnTo>
                <a:lnTo>
                  <a:pt x="157681" y="216190"/>
                </a:lnTo>
                <a:lnTo>
                  <a:pt x="150385" y="226147"/>
                </a:lnTo>
                <a:lnTo>
                  <a:pt x="149387" y="230896"/>
                </a:lnTo>
                <a:lnTo>
                  <a:pt x="137159" y="2400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0"/>
          <p:cNvSpPr/>
          <p:nvPr/>
        </p:nvSpPr>
        <p:spPr>
          <a:xfrm>
            <a:off x="6172822" y="4674869"/>
            <a:ext cx="227979" cy="394682"/>
          </a:xfrm>
          <a:custGeom>
            <a:avLst/>
            <a:gdLst/>
            <a:ahLst/>
            <a:cxnLst/>
            <a:rect l="0" t="0" r="0" b="0"/>
            <a:pathLst>
              <a:path w="227979" h="394682">
                <a:moveTo>
                  <a:pt x="79387" y="0"/>
                </a:moveTo>
                <a:lnTo>
                  <a:pt x="79387" y="99882"/>
                </a:lnTo>
                <a:lnTo>
                  <a:pt x="78118" y="107228"/>
                </a:lnTo>
                <a:lnTo>
                  <a:pt x="76001" y="114666"/>
                </a:lnTo>
                <a:lnTo>
                  <a:pt x="73320" y="122164"/>
                </a:lnTo>
                <a:lnTo>
                  <a:pt x="63567" y="154202"/>
                </a:lnTo>
                <a:lnTo>
                  <a:pt x="57411" y="175191"/>
                </a:lnTo>
                <a:lnTo>
                  <a:pt x="23964" y="280845"/>
                </a:lnTo>
                <a:lnTo>
                  <a:pt x="19579" y="296450"/>
                </a:lnTo>
                <a:lnTo>
                  <a:pt x="16655" y="308124"/>
                </a:lnTo>
                <a:lnTo>
                  <a:pt x="13436" y="319716"/>
                </a:lnTo>
                <a:lnTo>
                  <a:pt x="6472" y="342756"/>
                </a:lnTo>
                <a:lnTo>
                  <a:pt x="4107" y="351694"/>
                </a:lnTo>
                <a:lnTo>
                  <a:pt x="2531" y="358923"/>
                </a:lnTo>
                <a:lnTo>
                  <a:pt x="779" y="370342"/>
                </a:lnTo>
                <a:lnTo>
                  <a:pt x="0" y="379650"/>
                </a:lnTo>
                <a:lnTo>
                  <a:pt x="1063" y="382640"/>
                </a:lnTo>
                <a:lnTo>
                  <a:pt x="3041" y="384633"/>
                </a:lnTo>
                <a:lnTo>
                  <a:pt x="5629" y="385962"/>
                </a:lnTo>
                <a:lnTo>
                  <a:pt x="11893" y="390826"/>
                </a:lnTo>
                <a:lnTo>
                  <a:pt x="15341" y="393901"/>
                </a:lnTo>
                <a:lnTo>
                  <a:pt x="18910" y="394681"/>
                </a:lnTo>
                <a:lnTo>
                  <a:pt x="22559" y="393931"/>
                </a:lnTo>
                <a:lnTo>
                  <a:pt x="26262" y="392160"/>
                </a:lnTo>
                <a:lnTo>
                  <a:pt x="30001" y="390981"/>
                </a:lnTo>
                <a:lnTo>
                  <a:pt x="33763" y="390194"/>
                </a:lnTo>
                <a:lnTo>
                  <a:pt x="37541" y="389669"/>
                </a:lnTo>
                <a:lnTo>
                  <a:pt x="41330" y="389320"/>
                </a:lnTo>
                <a:lnTo>
                  <a:pt x="45126" y="389087"/>
                </a:lnTo>
                <a:lnTo>
                  <a:pt x="48927" y="388931"/>
                </a:lnTo>
                <a:lnTo>
                  <a:pt x="52730" y="387558"/>
                </a:lnTo>
                <a:lnTo>
                  <a:pt x="56536" y="385372"/>
                </a:lnTo>
                <a:lnTo>
                  <a:pt x="60344" y="382645"/>
                </a:lnTo>
                <a:lnTo>
                  <a:pt x="65422" y="380827"/>
                </a:lnTo>
                <a:lnTo>
                  <a:pt x="71346" y="379615"/>
                </a:lnTo>
                <a:lnTo>
                  <a:pt x="77837" y="378807"/>
                </a:lnTo>
                <a:lnTo>
                  <a:pt x="91054" y="375728"/>
                </a:lnTo>
                <a:lnTo>
                  <a:pt x="129446" y="365534"/>
                </a:lnTo>
                <a:lnTo>
                  <a:pt x="145780" y="361799"/>
                </a:lnTo>
                <a:lnTo>
                  <a:pt x="159209" y="359310"/>
                </a:lnTo>
                <a:lnTo>
                  <a:pt x="170702" y="357650"/>
                </a:lnTo>
                <a:lnTo>
                  <a:pt x="179634" y="355273"/>
                </a:lnTo>
                <a:lnTo>
                  <a:pt x="186858" y="352419"/>
                </a:lnTo>
                <a:lnTo>
                  <a:pt x="192944" y="349246"/>
                </a:lnTo>
                <a:lnTo>
                  <a:pt x="198272" y="347131"/>
                </a:lnTo>
                <a:lnTo>
                  <a:pt x="203094" y="345721"/>
                </a:lnTo>
                <a:lnTo>
                  <a:pt x="227978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"/>
          <p:cNvSpPr/>
          <p:nvPr/>
        </p:nvSpPr>
        <p:spPr>
          <a:xfrm>
            <a:off x="6264266" y="2699153"/>
            <a:ext cx="2113925" cy="1724257"/>
          </a:xfrm>
          <a:custGeom>
            <a:avLst/>
            <a:gdLst/>
            <a:ahLst/>
            <a:cxnLst/>
            <a:rect l="0" t="0" r="0" b="0"/>
            <a:pathLst>
              <a:path w="2113925" h="1724257">
                <a:moveTo>
                  <a:pt x="536584" y="1724256"/>
                </a:moveTo>
                <a:lnTo>
                  <a:pt x="475580" y="1663254"/>
                </a:lnTo>
                <a:lnTo>
                  <a:pt x="445935" y="1624483"/>
                </a:lnTo>
                <a:lnTo>
                  <a:pt x="432255" y="1601702"/>
                </a:lnTo>
                <a:lnTo>
                  <a:pt x="388758" y="1548113"/>
                </a:lnTo>
                <a:lnTo>
                  <a:pt x="350012" y="1503551"/>
                </a:lnTo>
                <a:lnTo>
                  <a:pt x="338499" y="1491928"/>
                </a:lnTo>
                <a:lnTo>
                  <a:pt x="335947" y="1488091"/>
                </a:lnTo>
                <a:lnTo>
                  <a:pt x="331085" y="1476623"/>
                </a:lnTo>
                <a:lnTo>
                  <a:pt x="289899" y="1420305"/>
                </a:lnTo>
                <a:lnTo>
                  <a:pt x="258934" y="1375413"/>
                </a:lnTo>
                <a:lnTo>
                  <a:pt x="228684" y="1324688"/>
                </a:lnTo>
                <a:lnTo>
                  <a:pt x="206594" y="1284556"/>
                </a:lnTo>
                <a:lnTo>
                  <a:pt x="178036" y="1233295"/>
                </a:lnTo>
                <a:lnTo>
                  <a:pt x="158789" y="1201251"/>
                </a:lnTo>
                <a:lnTo>
                  <a:pt x="120602" y="1144677"/>
                </a:lnTo>
                <a:lnTo>
                  <a:pt x="90929" y="1097519"/>
                </a:lnTo>
                <a:lnTo>
                  <a:pt x="57252" y="1044055"/>
                </a:lnTo>
                <a:lnTo>
                  <a:pt x="50497" y="1027821"/>
                </a:lnTo>
                <a:lnTo>
                  <a:pt x="46225" y="1013410"/>
                </a:lnTo>
                <a:lnTo>
                  <a:pt x="40094" y="1002771"/>
                </a:lnTo>
                <a:lnTo>
                  <a:pt x="29500" y="989642"/>
                </a:lnTo>
                <a:lnTo>
                  <a:pt x="27079" y="984323"/>
                </a:lnTo>
                <a:lnTo>
                  <a:pt x="22399" y="965972"/>
                </a:lnTo>
                <a:lnTo>
                  <a:pt x="6514" y="931561"/>
                </a:lnTo>
                <a:lnTo>
                  <a:pt x="1489" y="906171"/>
                </a:lnTo>
                <a:lnTo>
                  <a:pt x="0" y="888630"/>
                </a:lnTo>
                <a:lnTo>
                  <a:pt x="1061" y="883962"/>
                </a:lnTo>
                <a:lnTo>
                  <a:pt x="5627" y="875389"/>
                </a:lnTo>
                <a:lnTo>
                  <a:pt x="45122" y="823679"/>
                </a:lnTo>
                <a:lnTo>
                  <a:pt x="60339" y="806519"/>
                </a:lnTo>
                <a:lnTo>
                  <a:pt x="91285" y="781775"/>
                </a:lnTo>
                <a:lnTo>
                  <a:pt x="125746" y="742658"/>
                </a:lnTo>
                <a:lnTo>
                  <a:pt x="179370" y="696206"/>
                </a:lnTo>
                <a:lnTo>
                  <a:pt x="212303" y="668232"/>
                </a:lnTo>
                <a:lnTo>
                  <a:pt x="258467" y="638354"/>
                </a:lnTo>
                <a:lnTo>
                  <a:pt x="316172" y="602831"/>
                </a:lnTo>
                <a:lnTo>
                  <a:pt x="375901" y="569892"/>
                </a:lnTo>
                <a:lnTo>
                  <a:pt x="425799" y="542339"/>
                </a:lnTo>
                <a:lnTo>
                  <a:pt x="475916" y="512313"/>
                </a:lnTo>
                <a:lnTo>
                  <a:pt x="536811" y="477009"/>
                </a:lnTo>
                <a:lnTo>
                  <a:pt x="564624" y="462534"/>
                </a:lnTo>
                <a:lnTo>
                  <a:pt x="620791" y="426498"/>
                </a:lnTo>
                <a:lnTo>
                  <a:pt x="650857" y="412777"/>
                </a:lnTo>
                <a:lnTo>
                  <a:pt x="696737" y="383029"/>
                </a:lnTo>
                <a:lnTo>
                  <a:pt x="855944" y="291440"/>
                </a:lnTo>
                <a:lnTo>
                  <a:pt x="911456" y="255355"/>
                </a:lnTo>
                <a:lnTo>
                  <a:pt x="974470" y="215030"/>
                </a:lnTo>
                <a:lnTo>
                  <a:pt x="1034730" y="180999"/>
                </a:lnTo>
                <a:lnTo>
                  <a:pt x="1095945" y="147561"/>
                </a:lnTo>
                <a:lnTo>
                  <a:pt x="1157567" y="111661"/>
                </a:lnTo>
                <a:lnTo>
                  <a:pt x="1209392" y="85013"/>
                </a:lnTo>
                <a:lnTo>
                  <a:pt x="1271935" y="55290"/>
                </a:lnTo>
                <a:lnTo>
                  <a:pt x="1344109" y="27876"/>
                </a:lnTo>
                <a:lnTo>
                  <a:pt x="1407436" y="6797"/>
                </a:lnTo>
                <a:lnTo>
                  <a:pt x="1463971" y="0"/>
                </a:lnTo>
                <a:lnTo>
                  <a:pt x="1489776" y="340"/>
                </a:lnTo>
                <a:lnTo>
                  <a:pt x="1505478" y="4725"/>
                </a:lnTo>
                <a:lnTo>
                  <a:pt x="1541617" y="25743"/>
                </a:lnTo>
                <a:lnTo>
                  <a:pt x="1592040" y="71117"/>
                </a:lnTo>
                <a:lnTo>
                  <a:pt x="1608925" y="89098"/>
                </a:lnTo>
                <a:lnTo>
                  <a:pt x="1631643" y="120789"/>
                </a:lnTo>
                <a:lnTo>
                  <a:pt x="1651974" y="144396"/>
                </a:lnTo>
                <a:lnTo>
                  <a:pt x="1688946" y="197172"/>
                </a:lnTo>
                <a:lnTo>
                  <a:pt x="1728323" y="250935"/>
                </a:lnTo>
                <a:lnTo>
                  <a:pt x="1764993" y="296003"/>
                </a:lnTo>
                <a:lnTo>
                  <a:pt x="1796283" y="336367"/>
                </a:lnTo>
                <a:lnTo>
                  <a:pt x="1837068" y="389749"/>
                </a:lnTo>
                <a:lnTo>
                  <a:pt x="1863515" y="436324"/>
                </a:lnTo>
                <a:lnTo>
                  <a:pt x="1895090" y="480176"/>
                </a:lnTo>
                <a:lnTo>
                  <a:pt x="1912100" y="498232"/>
                </a:lnTo>
                <a:lnTo>
                  <a:pt x="1918415" y="503047"/>
                </a:lnTo>
                <a:lnTo>
                  <a:pt x="1922624" y="508797"/>
                </a:lnTo>
                <a:lnTo>
                  <a:pt x="1932767" y="532889"/>
                </a:lnTo>
                <a:lnTo>
                  <a:pt x="1949758" y="552955"/>
                </a:lnTo>
                <a:lnTo>
                  <a:pt x="1999218" y="603677"/>
                </a:lnTo>
                <a:lnTo>
                  <a:pt x="2014784" y="619270"/>
                </a:lnTo>
                <a:lnTo>
                  <a:pt x="2017350" y="623109"/>
                </a:lnTo>
                <a:lnTo>
                  <a:pt x="2021808" y="636141"/>
                </a:lnTo>
                <a:lnTo>
                  <a:pt x="2028351" y="643803"/>
                </a:lnTo>
                <a:lnTo>
                  <a:pt x="2031475" y="645814"/>
                </a:lnTo>
                <a:lnTo>
                  <a:pt x="2038333" y="648049"/>
                </a:lnTo>
                <a:lnTo>
                  <a:pt x="2041940" y="651185"/>
                </a:lnTo>
                <a:lnTo>
                  <a:pt x="2049334" y="661442"/>
                </a:lnTo>
                <a:lnTo>
                  <a:pt x="2053468" y="671081"/>
                </a:lnTo>
                <a:lnTo>
                  <a:pt x="2054569" y="675430"/>
                </a:lnTo>
                <a:lnTo>
                  <a:pt x="2056574" y="678329"/>
                </a:lnTo>
                <a:lnTo>
                  <a:pt x="2059180" y="680261"/>
                </a:lnTo>
                <a:lnTo>
                  <a:pt x="2062188" y="681550"/>
                </a:lnTo>
                <a:lnTo>
                  <a:pt x="2064193" y="683678"/>
                </a:lnTo>
                <a:lnTo>
                  <a:pt x="2065530" y="686368"/>
                </a:lnTo>
                <a:lnTo>
                  <a:pt x="2066421" y="689431"/>
                </a:lnTo>
                <a:lnTo>
                  <a:pt x="2070798" y="696221"/>
                </a:lnTo>
                <a:lnTo>
                  <a:pt x="2087144" y="715692"/>
                </a:lnTo>
                <a:lnTo>
                  <a:pt x="2089321" y="722709"/>
                </a:lnTo>
                <a:lnTo>
                  <a:pt x="2091172" y="725088"/>
                </a:lnTo>
                <a:lnTo>
                  <a:pt x="2093676" y="726674"/>
                </a:lnTo>
                <a:lnTo>
                  <a:pt x="2100752" y="729220"/>
                </a:lnTo>
                <a:lnTo>
                  <a:pt x="2113924" y="7298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"/>
          <p:cNvSpPr/>
          <p:nvPr/>
        </p:nvSpPr>
        <p:spPr>
          <a:xfrm>
            <a:off x="6835140" y="4526279"/>
            <a:ext cx="11430" cy="22861"/>
          </a:xfrm>
          <a:custGeom>
            <a:avLst/>
            <a:gdLst/>
            <a:ahLst/>
            <a:cxnLst/>
            <a:rect l="0" t="0" r="0" b="0"/>
            <a:pathLst>
              <a:path w="11430" h="22861">
                <a:moveTo>
                  <a:pt x="0" y="0"/>
                </a:moveTo>
                <a:lnTo>
                  <a:pt x="11429" y="228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"/>
          <p:cNvSpPr/>
          <p:nvPr/>
        </p:nvSpPr>
        <p:spPr>
          <a:xfrm>
            <a:off x="6995159" y="4663439"/>
            <a:ext cx="45722" cy="34291"/>
          </a:xfrm>
          <a:custGeom>
            <a:avLst/>
            <a:gdLst/>
            <a:ahLst/>
            <a:cxnLst/>
            <a:rect l="0" t="0" r="0" b="0"/>
            <a:pathLst>
              <a:path w="45722" h="34291">
                <a:moveTo>
                  <a:pt x="0" y="0"/>
                </a:moveTo>
                <a:lnTo>
                  <a:pt x="12137" y="6069"/>
                </a:lnTo>
                <a:lnTo>
                  <a:pt x="18251" y="10396"/>
                </a:lnTo>
                <a:lnTo>
                  <a:pt x="24868" y="15821"/>
                </a:lnTo>
                <a:lnTo>
                  <a:pt x="45721" y="342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"/>
          <p:cNvSpPr/>
          <p:nvPr/>
        </p:nvSpPr>
        <p:spPr>
          <a:xfrm>
            <a:off x="7109459" y="4800600"/>
            <a:ext cx="137161" cy="148590"/>
          </a:xfrm>
          <a:custGeom>
            <a:avLst/>
            <a:gdLst/>
            <a:ahLst/>
            <a:cxnLst/>
            <a:rect l="0" t="0" r="0" b="0"/>
            <a:pathLst>
              <a:path w="137161" h="148590">
                <a:moveTo>
                  <a:pt x="0" y="0"/>
                </a:moveTo>
                <a:lnTo>
                  <a:pt x="12137" y="12135"/>
                </a:lnTo>
                <a:lnTo>
                  <a:pt x="16981" y="15710"/>
                </a:lnTo>
                <a:lnTo>
                  <a:pt x="21480" y="18093"/>
                </a:lnTo>
                <a:lnTo>
                  <a:pt x="25751" y="19682"/>
                </a:lnTo>
                <a:lnTo>
                  <a:pt x="29868" y="23281"/>
                </a:lnTo>
                <a:lnTo>
                  <a:pt x="33882" y="28220"/>
                </a:lnTo>
                <a:lnTo>
                  <a:pt x="37828" y="34053"/>
                </a:lnTo>
                <a:lnTo>
                  <a:pt x="42999" y="40482"/>
                </a:lnTo>
                <a:lnTo>
                  <a:pt x="48986" y="47308"/>
                </a:lnTo>
                <a:lnTo>
                  <a:pt x="55517" y="54398"/>
                </a:lnTo>
                <a:lnTo>
                  <a:pt x="82913" y="82581"/>
                </a:lnTo>
                <a:lnTo>
                  <a:pt x="103025" y="102926"/>
                </a:lnTo>
                <a:lnTo>
                  <a:pt x="108054" y="109257"/>
                </a:lnTo>
                <a:lnTo>
                  <a:pt x="112676" y="116018"/>
                </a:lnTo>
                <a:lnTo>
                  <a:pt x="137160" y="1485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5"/>
          <p:cNvSpPr/>
          <p:nvPr/>
        </p:nvSpPr>
        <p:spPr>
          <a:xfrm>
            <a:off x="7280909" y="5017769"/>
            <a:ext cx="34292" cy="45721"/>
          </a:xfrm>
          <a:custGeom>
            <a:avLst/>
            <a:gdLst/>
            <a:ahLst/>
            <a:cxnLst/>
            <a:rect l="0" t="0" r="0" b="0"/>
            <a:pathLst>
              <a:path w="34292" h="45721">
                <a:moveTo>
                  <a:pt x="0" y="0"/>
                </a:moveTo>
                <a:lnTo>
                  <a:pt x="6068" y="12136"/>
                </a:lnTo>
                <a:lnTo>
                  <a:pt x="9125" y="16981"/>
                </a:lnTo>
                <a:lnTo>
                  <a:pt x="12434" y="21481"/>
                </a:lnTo>
                <a:lnTo>
                  <a:pt x="15909" y="25751"/>
                </a:lnTo>
                <a:lnTo>
                  <a:pt x="19497" y="28597"/>
                </a:lnTo>
                <a:lnTo>
                  <a:pt x="23158" y="30495"/>
                </a:lnTo>
                <a:lnTo>
                  <a:pt x="34291" y="457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6"/>
          <p:cNvSpPr/>
          <p:nvPr/>
        </p:nvSpPr>
        <p:spPr>
          <a:xfrm>
            <a:off x="7418069" y="5223509"/>
            <a:ext cx="34291" cy="34292"/>
          </a:xfrm>
          <a:custGeom>
            <a:avLst/>
            <a:gdLst/>
            <a:ahLst/>
            <a:cxnLst/>
            <a:rect l="0" t="0" r="0" b="0"/>
            <a:pathLst>
              <a:path w="34291" h="34292">
                <a:moveTo>
                  <a:pt x="0" y="0"/>
                </a:moveTo>
                <a:lnTo>
                  <a:pt x="34290" y="342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7"/>
          <p:cNvSpPr/>
          <p:nvPr/>
        </p:nvSpPr>
        <p:spPr>
          <a:xfrm>
            <a:off x="7589519" y="5463539"/>
            <a:ext cx="22861" cy="34291"/>
          </a:xfrm>
          <a:custGeom>
            <a:avLst/>
            <a:gdLst/>
            <a:ahLst/>
            <a:cxnLst/>
            <a:rect l="0" t="0" r="0" b="0"/>
            <a:pathLst>
              <a:path w="22861" h="34291">
                <a:moveTo>
                  <a:pt x="0" y="0"/>
                </a:moveTo>
                <a:lnTo>
                  <a:pt x="6068" y="12136"/>
                </a:lnTo>
                <a:lnTo>
                  <a:pt x="7856" y="16981"/>
                </a:lnTo>
                <a:lnTo>
                  <a:pt x="9047" y="21481"/>
                </a:lnTo>
                <a:lnTo>
                  <a:pt x="9842" y="25751"/>
                </a:lnTo>
                <a:lnTo>
                  <a:pt x="11641" y="28597"/>
                </a:lnTo>
                <a:lnTo>
                  <a:pt x="14112" y="30495"/>
                </a:lnTo>
                <a:lnTo>
                  <a:pt x="22860" y="342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8"/>
          <p:cNvSpPr/>
          <p:nvPr/>
        </p:nvSpPr>
        <p:spPr>
          <a:xfrm>
            <a:off x="7703819" y="5589269"/>
            <a:ext cx="34291" cy="57151"/>
          </a:xfrm>
          <a:custGeom>
            <a:avLst/>
            <a:gdLst/>
            <a:ahLst/>
            <a:cxnLst/>
            <a:rect l="0" t="0" r="0" b="0"/>
            <a:pathLst>
              <a:path w="34291" h="57151">
                <a:moveTo>
                  <a:pt x="0" y="0"/>
                </a:moveTo>
                <a:lnTo>
                  <a:pt x="6068" y="18204"/>
                </a:lnTo>
                <a:lnTo>
                  <a:pt x="9125" y="24836"/>
                </a:lnTo>
                <a:lnTo>
                  <a:pt x="12434" y="30527"/>
                </a:lnTo>
                <a:lnTo>
                  <a:pt x="15909" y="35592"/>
                </a:lnTo>
                <a:lnTo>
                  <a:pt x="19497" y="40238"/>
                </a:lnTo>
                <a:lnTo>
                  <a:pt x="23158" y="44606"/>
                </a:lnTo>
                <a:lnTo>
                  <a:pt x="34290" y="571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9"/>
          <p:cNvSpPr/>
          <p:nvPr/>
        </p:nvSpPr>
        <p:spPr>
          <a:xfrm>
            <a:off x="7772400" y="5634989"/>
            <a:ext cx="11430" cy="1"/>
          </a:xfrm>
          <a:custGeom>
            <a:avLst/>
            <a:gdLst/>
            <a:ahLst/>
            <a:cxnLst/>
            <a:rect l="0" t="0" r="0" b="0"/>
            <a:pathLst>
              <a:path w="11430" h="1">
                <a:moveTo>
                  <a:pt x="0" y="0"/>
                </a:moveTo>
                <a:lnTo>
                  <a:pt x="1142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0"/>
          <p:cNvSpPr/>
          <p:nvPr/>
        </p:nvSpPr>
        <p:spPr>
          <a:xfrm>
            <a:off x="7303769" y="3943350"/>
            <a:ext cx="1828801" cy="1759719"/>
          </a:xfrm>
          <a:custGeom>
            <a:avLst/>
            <a:gdLst/>
            <a:ahLst/>
            <a:cxnLst/>
            <a:rect l="0" t="0" r="0" b="0"/>
            <a:pathLst>
              <a:path w="1828801" h="1759719">
                <a:moveTo>
                  <a:pt x="0" y="1154429"/>
                </a:moveTo>
                <a:lnTo>
                  <a:pt x="6069" y="1160497"/>
                </a:lnTo>
                <a:lnTo>
                  <a:pt x="7856" y="1163555"/>
                </a:lnTo>
                <a:lnTo>
                  <a:pt x="9842" y="1170339"/>
                </a:lnTo>
                <a:lnTo>
                  <a:pt x="46882" y="1212271"/>
                </a:lnTo>
                <a:lnTo>
                  <a:pt x="98001" y="1263841"/>
                </a:lnTo>
                <a:lnTo>
                  <a:pt x="117148" y="1283004"/>
                </a:lnTo>
                <a:lnTo>
                  <a:pt x="120009" y="1287136"/>
                </a:lnTo>
                <a:lnTo>
                  <a:pt x="123187" y="1295113"/>
                </a:lnTo>
                <a:lnTo>
                  <a:pt x="176190" y="1342794"/>
                </a:lnTo>
                <a:lnTo>
                  <a:pt x="210803" y="1377997"/>
                </a:lnTo>
                <a:lnTo>
                  <a:pt x="247815" y="1429592"/>
                </a:lnTo>
                <a:lnTo>
                  <a:pt x="283544" y="1481494"/>
                </a:lnTo>
                <a:lnTo>
                  <a:pt x="336303" y="1543873"/>
                </a:lnTo>
                <a:lnTo>
                  <a:pt x="381122" y="1593619"/>
                </a:lnTo>
                <a:lnTo>
                  <a:pt x="411528" y="1642571"/>
                </a:lnTo>
                <a:lnTo>
                  <a:pt x="424049" y="1666613"/>
                </a:lnTo>
                <a:lnTo>
                  <a:pt x="461030" y="1716683"/>
                </a:lnTo>
                <a:lnTo>
                  <a:pt x="487646" y="1744800"/>
                </a:lnTo>
                <a:lnTo>
                  <a:pt x="490197" y="1746130"/>
                </a:lnTo>
                <a:lnTo>
                  <a:pt x="496420" y="1747608"/>
                </a:lnTo>
                <a:lnTo>
                  <a:pt x="498586" y="1749271"/>
                </a:lnTo>
                <a:lnTo>
                  <a:pt x="500031" y="1751651"/>
                </a:lnTo>
                <a:lnTo>
                  <a:pt x="500994" y="1754507"/>
                </a:lnTo>
                <a:lnTo>
                  <a:pt x="502907" y="1756411"/>
                </a:lnTo>
                <a:lnTo>
                  <a:pt x="505452" y="1757681"/>
                </a:lnTo>
                <a:lnTo>
                  <a:pt x="508418" y="1758527"/>
                </a:lnTo>
                <a:lnTo>
                  <a:pt x="524729" y="1759718"/>
                </a:lnTo>
                <a:lnTo>
                  <a:pt x="538436" y="1756610"/>
                </a:lnTo>
                <a:lnTo>
                  <a:pt x="555796" y="1750334"/>
                </a:lnTo>
                <a:lnTo>
                  <a:pt x="605943" y="1720880"/>
                </a:lnTo>
                <a:lnTo>
                  <a:pt x="661565" y="1682822"/>
                </a:lnTo>
                <a:lnTo>
                  <a:pt x="717562" y="1641073"/>
                </a:lnTo>
                <a:lnTo>
                  <a:pt x="778607" y="1602664"/>
                </a:lnTo>
                <a:lnTo>
                  <a:pt x="829815" y="1566679"/>
                </a:lnTo>
                <a:lnTo>
                  <a:pt x="870411" y="1537933"/>
                </a:lnTo>
                <a:lnTo>
                  <a:pt x="924979" y="1489840"/>
                </a:lnTo>
                <a:lnTo>
                  <a:pt x="968758" y="1462090"/>
                </a:lnTo>
                <a:lnTo>
                  <a:pt x="1025756" y="1427198"/>
                </a:lnTo>
                <a:lnTo>
                  <a:pt x="1095858" y="1382590"/>
                </a:lnTo>
                <a:lnTo>
                  <a:pt x="1144837" y="1357358"/>
                </a:lnTo>
                <a:lnTo>
                  <a:pt x="1194575" y="1324459"/>
                </a:lnTo>
                <a:lnTo>
                  <a:pt x="1302583" y="1263013"/>
                </a:lnTo>
                <a:lnTo>
                  <a:pt x="1347699" y="1234015"/>
                </a:lnTo>
                <a:lnTo>
                  <a:pt x="1397359" y="1200771"/>
                </a:lnTo>
                <a:lnTo>
                  <a:pt x="1453874" y="1169928"/>
                </a:lnTo>
                <a:lnTo>
                  <a:pt x="1504794" y="1136241"/>
                </a:lnTo>
                <a:lnTo>
                  <a:pt x="1553488" y="1100670"/>
                </a:lnTo>
                <a:lnTo>
                  <a:pt x="1601600" y="1074577"/>
                </a:lnTo>
                <a:lnTo>
                  <a:pt x="1649960" y="1049709"/>
                </a:lnTo>
                <a:lnTo>
                  <a:pt x="1703802" y="1018110"/>
                </a:lnTo>
                <a:lnTo>
                  <a:pt x="1745468" y="994483"/>
                </a:lnTo>
                <a:lnTo>
                  <a:pt x="1767403" y="976639"/>
                </a:lnTo>
                <a:lnTo>
                  <a:pt x="1779141" y="971787"/>
                </a:lnTo>
                <a:lnTo>
                  <a:pt x="1809974" y="950916"/>
                </a:lnTo>
                <a:lnTo>
                  <a:pt x="1819587" y="938672"/>
                </a:lnTo>
                <a:lnTo>
                  <a:pt x="1824705" y="928151"/>
                </a:lnTo>
                <a:lnTo>
                  <a:pt x="1828561" y="915204"/>
                </a:lnTo>
                <a:lnTo>
                  <a:pt x="1828800" y="862680"/>
                </a:lnTo>
                <a:lnTo>
                  <a:pt x="1828800" y="672050"/>
                </a:lnTo>
                <a:lnTo>
                  <a:pt x="1825414" y="641165"/>
                </a:lnTo>
                <a:lnTo>
                  <a:pt x="1819675" y="620242"/>
                </a:lnTo>
                <a:lnTo>
                  <a:pt x="1798188" y="579819"/>
                </a:lnTo>
                <a:lnTo>
                  <a:pt x="1767117" y="532582"/>
                </a:lnTo>
                <a:lnTo>
                  <a:pt x="1735384" y="487619"/>
                </a:lnTo>
                <a:lnTo>
                  <a:pt x="1710528" y="445892"/>
                </a:lnTo>
                <a:lnTo>
                  <a:pt x="1680132" y="393865"/>
                </a:lnTo>
                <a:lnTo>
                  <a:pt x="1653867" y="346835"/>
                </a:lnTo>
                <a:lnTo>
                  <a:pt x="1606149" y="292131"/>
                </a:lnTo>
                <a:lnTo>
                  <a:pt x="1597341" y="283082"/>
                </a:lnTo>
                <a:lnTo>
                  <a:pt x="1573483" y="244630"/>
                </a:lnTo>
                <a:lnTo>
                  <a:pt x="1568419" y="239286"/>
                </a:lnTo>
                <a:lnTo>
                  <a:pt x="1563773" y="235724"/>
                </a:lnTo>
                <a:lnTo>
                  <a:pt x="1560675" y="232079"/>
                </a:lnTo>
                <a:lnTo>
                  <a:pt x="1558610" y="228379"/>
                </a:lnTo>
                <a:lnTo>
                  <a:pt x="1556316" y="220881"/>
                </a:lnTo>
                <a:lnTo>
                  <a:pt x="1555296" y="213316"/>
                </a:lnTo>
                <a:lnTo>
                  <a:pt x="1553754" y="209520"/>
                </a:lnTo>
                <a:lnTo>
                  <a:pt x="1525907" y="169706"/>
                </a:lnTo>
                <a:lnTo>
                  <a:pt x="1506926" y="146662"/>
                </a:lnTo>
                <a:lnTo>
                  <a:pt x="1495840" y="126854"/>
                </a:lnTo>
                <a:lnTo>
                  <a:pt x="1468063" y="95293"/>
                </a:lnTo>
                <a:lnTo>
                  <a:pt x="1465273" y="87649"/>
                </a:lnTo>
                <a:lnTo>
                  <a:pt x="1463259" y="85102"/>
                </a:lnTo>
                <a:lnTo>
                  <a:pt x="1460646" y="83405"/>
                </a:lnTo>
                <a:lnTo>
                  <a:pt x="1457634" y="82273"/>
                </a:lnTo>
                <a:lnTo>
                  <a:pt x="1455626" y="80249"/>
                </a:lnTo>
                <a:lnTo>
                  <a:pt x="1454288" y="77629"/>
                </a:lnTo>
                <a:lnTo>
                  <a:pt x="1453395" y="74612"/>
                </a:lnTo>
                <a:lnTo>
                  <a:pt x="1449017" y="67874"/>
                </a:lnTo>
                <a:lnTo>
                  <a:pt x="1420651" y="37653"/>
                </a:lnTo>
                <a:lnTo>
                  <a:pt x="1419541" y="35262"/>
                </a:lnTo>
                <a:lnTo>
                  <a:pt x="1417613" y="24744"/>
                </a:lnTo>
                <a:lnTo>
                  <a:pt x="1408312" y="5014"/>
                </a:lnTo>
                <a:lnTo>
                  <a:pt x="139446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1"/>
          <p:cNvSpPr/>
          <p:nvPr/>
        </p:nvSpPr>
        <p:spPr>
          <a:xfrm>
            <a:off x="8378190" y="3486150"/>
            <a:ext cx="34290" cy="45721"/>
          </a:xfrm>
          <a:custGeom>
            <a:avLst/>
            <a:gdLst/>
            <a:ahLst/>
            <a:cxnLst/>
            <a:rect l="0" t="0" r="0" b="0"/>
            <a:pathLst>
              <a:path w="34290" h="45721">
                <a:moveTo>
                  <a:pt x="0" y="0"/>
                </a:moveTo>
                <a:lnTo>
                  <a:pt x="6068" y="12135"/>
                </a:lnTo>
                <a:lnTo>
                  <a:pt x="9125" y="16980"/>
                </a:lnTo>
                <a:lnTo>
                  <a:pt x="12432" y="21480"/>
                </a:lnTo>
                <a:lnTo>
                  <a:pt x="34289" y="457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2"/>
          <p:cNvSpPr/>
          <p:nvPr/>
        </p:nvSpPr>
        <p:spPr>
          <a:xfrm>
            <a:off x="8503919" y="3646170"/>
            <a:ext cx="22861" cy="34290"/>
          </a:xfrm>
          <a:custGeom>
            <a:avLst/>
            <a:gdLst/>
            <a:ahLst/>
            <a:cxnLst/>
            <a:rect l="0" t="0" r="0" b="0"/>
            <a:pathLst>
              <a:path w="22861" h="34290">
                <a:moveTo>
                  <a:pt x="0" y="0"/>
                </a:moveTo>
                <a:lnTo>
                  <a:pt x="6068" y="12135"/>
                </a:lnTo>
                <a:lnTo>
                  <a:pt x="9125" y="15710"/>
                </a:lnTo>
                <a:lnTo>
                  <a:pt x="12434" y="18093"/>
                </a:lnTo>
                <a:lnTo>
                  <a:pt x="15909" y="19682"/>
                </a:lnTo>
                <a:lnTo>
                  <a:pt x="18227" y="22011"/>
                </a:lnTo>
                <a:lnTo>
                  <a:pt x="19771" y="24834"/>
                </a:lnTo>
                <a:lnTo>
                  <a:pt x="22860" y="342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3"/>
          <p:cNvSpPr/>
          <p:nvPr/>
        </p:nvSpPr>
        <p:spPr>
          <a:xfrm>
            <a:off x="8629650" y="3829050"/>
            <a:ext cx="11430" cy="34290"/>
          </a:xfrm>
          <a:custGeom>
            <a:avLst/>
            <a:gdLst/>
            <a:ahLst/>
            <a:cxnLst/>
            <a:rect l="0" t="0" r="0" b="0"/>
            <a:pathLst>
              <a:path w="11430" h="34290">
                <a:moveTo>
                  <a:pt x="0" y="0"/>
                </a:moveTo>
                <a:lnTo>
                  <a:pt x="0" y="12135"/>
                </a:lnTo>
                <a:lnTo>
                  <a:pt x="1270" y="16980"/>
                </a:lnTo>
                <a:lnTo>
                  <a:pt x="3386" y="21480"/>
                </a:lnTo>
                <a:lnTo>
                  <a:pt x="11429" y="342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4"/>
          <p:cNvSpPr/>
          <p:nvPr/>
        </p:nvSpPr>
        <p:spPr>
          <a:xfrm>
            <a:off x="7635437" y="2926079"/>
            <a:ext cx="67866" cy="114135"/>
          </a:xfrm>
          <a:custGeom>
            <a:avLst/>
            <a:gdLst/>
            <a:ahLst/>
            <a:cxnLst/>
            <a:rect l="0" t="0" r="0" b="0"/>
            <a:pathLst>
              <a:path w="67866" h="114135">
                <a:moveTo>
                  <a:pt x="11232" y="0"/>
                </a:moveTo>
                <a:lnTo>
                  <a:pt x="5165" y="6068"/>
                </a:lnTo>
                <a:lnTo>
                  <a:pt x="3377" y="9126"/>
                </a:lnTo>
                <a:lnTo>
                  <a:pt x="2185" y="12434"/>
                </a:lnTo>
                <a:lnTo>
                  <a:pt x="1391" y="15910"/>
                </a:lnTo>
                <a:lnTo>
                  <a:pt x="862" y="24577"/>
                </a:lnTo>
                <a:lnTo>
                  <a:pt x="273" y="51140"/>
                </a:lnTo>
                <a:lnTo>
                  <a:pt x="1387" y="63304"/>
                </a:lnTo>
                <a:lnTo>
                  <a:pt x="3399" y="73952"/>
                </a:lnTo>
                <a:lnTo>
                  <a:pt x="6010" y="83592"/>
                </a:lnTo>
                <a:lnTo>
                  <a:pt x="9021" y="90018"/>
                </a:lnTo>
                <a:lnTo>
                  <a:pt x="12298" y="94302"/>
                </a:lnTo>
                <a:lnTo>
                  <a:pt x="15752" y="97158"/>
                </a:lnTo>
                <a:lnTo>
                  <a:pt x="19325" y="99062"/>
                </a:lnTo>
                <a:lnTo>
                  <a:pt x="22979" y="100332"/>
                </a:lnTo>
                <a:lnTo>
                  <a:pt x="26683" y="101178"/>
                </a:lnTo>
                <a:lnTo>
                  <a:pt x="30422" y="101742"/>
                </a:lnTo>
                <a:lnTo>
                  <a:pt x="34186" y="102118"/>
                </a:lnTo>
                <a:lnTo>
                  <a:pt x="43283" y="102722"/>
                </a:lnTo>
                <a:lnTo>
                  <a:pt x="45299" y="101501"/>
                </a:lnTo>
                <a:lnTo>
                  <a:pt x="47914" y="99418"/>
                </a:lnTo>
                <a:lnTo>
                  <a:pt x="50926" y="96758"/>
                </a:lnTo>
                <a:lnTo>
                  <a:pt x="52935" y="93716"/>
                </a:lnTo>
                <a:lnTo>
                  <a:pt x="54275" y="90417"/>
                </a:lnTo>
                <a:lnTo>
                  <a:pt x="55167" y="86948"/>
                </a:lnTo>
                <a:lnTo>
                  <a:pt x="57032" y="82096"/>
                </a:lnTo>
                <a:lnTo>
                  <a:pt x="59546" y="76321"/>
                </a:lnTo>
                <a:lnTo>
                  <a:pt x="62492" y="69931"/>
                </a:lnTo>
                <a:lnTo>
                  <a:pt x="64455" y="63130"/>
                </a:lnTo>
                <a:lnTo>
                  <a:pt x="65765" y="56057"/>
                </a:lnTo>
                <a:lnTo>
                  <a:pt x="66637" y="48802"/>
                </a:lnTo>
                <a:lnTo>
                  <a:pt x="67219" y="42695"/>
                </a:lnTo>
                <a:lnTo>
                  <a:pt x="67606" y="37353"/>
                </a:lnTo>
                <a:lnTo>
                  <a:pt x="67865" y="32522"/>
                </a:lnTo>
                <a:lnTo>
                  <a:pt x="66768" y="26762"/>
                </a:lnTo>
                <a:lnTo>
                  <a:pt x="64766" y="20381"/>
                </a:lnTo>
                <a:lnTo>
                  <a:pt x="62162" y="13588"/>
                </a:lnTo>
                <a:lnTo>
                  <a:pt x="59155" y="9058"/>
                </a:lnTo>
                <a:lnTo>
                  <a:pt x="55881" y="6039"/>
                </a:lnTo>
                <a:lnTo>
                  <a:pt x="52428" y="4026"/>
                </a:lnTo>
                <a:lnTo>
                  <a:pt x="48856" y="2684"/>
                </a:lnTo>
                <a:lnTo>
                  <a:pt x="45205" y="1790"/>
                </a:lnTo>
                <a:lnTo>
                  <a:pt x="41501" y="1193"/>
                </a:lnTo>
                <a:lnTo>
                  <a:pt x="37762" y="796"/>
                </a:lnTo>
                <a:lnTo>
                  <a:pt x="33998" y="531"/>
                </a:lnTo>
                <a:lnTo>
                  <a:pt x="30220" y="354"/>
                </a:lnTo>
                <a:lnTo>
                  <a:pt x="26430" y="2776"/>
                </a:lnTo>
                <a:lnTo>
                  <a:pt x="22635" y="6931"/>
                </a:lnTo>
                <a:lnTo>
                  <a:pt x="18834" y="12241"/>
                </a:lnTo>
                <a:lnTo>
                  <a:pt x="15030" y="17051"/>
                </a:lnTo>
                <a:lnTo>
                  <a:pt x="11224" y="21527"/>
                </a:lnTo>
                <a:lnTo>
                  <a:pt x="7417" y="25782"/>
                </a:lnTo>
                <a:lnTo>
                  <a:pt x="4879" y="29888"/>
                </a:lnTo>
                <a:lnTo>
                  <a:pt x="3187" y="33896"/>
                </a:lnTo>
                <a:lnTo>
                  <a:pt x="2058" y="37837"/>
                </a:lnTo>
                <a:lnTo>
                  <a:pt x="1306" y="44275"/>
                </a:lnTo>
                <a:lnTo>
                  <a:pt x="806" y="52377"/>
                </a:lnTo>
                <a:lnTo>
                  <a:pt x="248" y="71539"/>
                </a:lnTo>
                <a:lnTo>
                  <a:pt x="0" y="92755"/>
                </a:lnTo>
                <a:lnTo>
                  <a:pt x="1205" y="99937"/>
                </a:lnTo>
                <a:lnTo>
                  <a:pt x="3278" y="104725"/>
                </a:lnTo>
                <a:lnTo>
                  <a:pt x="9661" y="112409"/>
                </a:lnTo>
                <a:lnTo>
                  <a:pt x="11455" y="113039"/>
                </a:lnTo>
                <a:lnTo>
                  <a:pt x="13921" y="113460"/>
                </a:lnTo>
                <a:lnTo>
                  <a:pt x="16834" y="113740"/>
                </a:lnTo>
                <a:lnTo>
                  <a:pt x="20047" y="113927"/>
                </a:lnTo>
                <a:lnTo>
                  <a:pt x="27004" y="114134"/>
                </a:lnTo>
                <a:lnTo>
                  <a:pt x="29367" y="112920"/>
                </a:lnTo>
                <a:lnTo>
                  <a:pt x="30942" y="110840"/>
                </a:lnTo>
                <a:lnTo>
                  <a:pt x="31992" y="108183"/>
                </a:lnTo>
                <a:lnTo>
                  <a:pt x="33962" y="106412"/>
                </a:lnTo>
                <a:lnTo>
                  <a:pt x="36545" y="105232"/>
                </a:lnTo>
                <a:lnTo>
                  <a:pt x="39538" y="104445"/>
                </a:lnTo>
                <a:lnTo>
                  <a:pt x="41533" y="102650"/>
                </a:lnTo>
                <a:lnTo>
                  <a:pt x="42863" y="100183"/>
                </a:lnTo>
                <a:lnTo>
                  <a:pt x="43749" y="97269"/>
                </a:lnTo>
                <a:lnTo>
                  <a:pt x="44340" y="94056"/>
                </a:lnTo>
                <a:lnTo>
                  <a:pt x="44735" y="90645"/>
                </a:lnTo>
                <a:lnTo>
                  <a:pt x="44997" y="87100"/>
                </a:lnTo>
                <a:lnTo>
                  <a:pt x="46442" y="83466"/>
                </a:lnTo>
                <a:lnTo>
                  <a:pt x="48676" y="79775"/>
                </a:lnTo>
                <a:lnTo>
                  <a:pt x="51435" y="76043"/>
                </a:lnTo>
                <a:lnTo>
                  <a:pt x="53274" y="72286"/>
                </a:lnTo>
                <a:lnTo>
                  <a:pt x="54500" y="68511"/>
                </a:lnTo>
                <a:lnTo>
                  <a:pt x="55317" y="64724"/>
                </a:lnTo>
                <a:lnTo>
                  <a:pt x="54592" y="62200"/>
                </a:lnTo>
                <a:lnTo>
                  <a:pt x="52839" y="60516"/>
                </a:lnTo>
                <a:lnTo>
                  <a:pt x="50400" y="59394"/>
                </a:lnTo>
                <a:lnTo>
                  <a:pt x="48774" y="57376"/>
                </a:lnTo>
                <a:lnTo>
                  <a:pt x="47690" y="54761"/>
                </a:lnTo>
                <a:lnTo>
                  <a:pt x="46968" y="51748"/>
                </a:lnTo>
                <a:lnTo>
                  <a:pt x="45216" y="51009"/>
                </a:lnTo>
                <a:lnTo>
                  <a:pt x="42778" y="51786"/>
                </a:lnTo>
                <a:lnTo>
                  <a:pt x="39883" y="53574"/>
                </a:lnTo>
                <a:lnTo>
                  <a:pt x="36683" y="54766"/>
                </a:lnTo>
                <a:lnTo>
                  <a:pt x="33280" y="55561"/>
                </a:lnTo>
                <a:lnTo>
                  <a:pt x="29740" y="56091"/>
                </a:lnTo>
                <a:lnTo>
                  <a:pt x="26111" y="58984"/>
                </a:lnTo>
                <a:lnTo>
                  <a:pt x="22421" y="63453"/>
                </a:lnTo>
                <a:lnTo>
                  <a:pt x="18692" y="68972"/>
                </a:lnTo>
                <a:lnTo>
                  <a:pt x="14935" y="76462"/>
                </a:lnTo>
                <a:lnTo>
                  <a:pt x="11161" y="85265"/>
                </a:lnTo>
                <a:lnTo>
                  <a:pt x="7375" y="94943"/>
                </a:lnTo>
                <a:lnTo>
                  <a:pt x="4850" y="100126"/>
                </a:lnTo>
                <a:lnTo>
                  <a:pt x="3168" y="102311"/>
                </a:lnTo>
                <a:lnTo>
                  <a:pt x="2046" y="102497"/>
                </a:lnTo>
                <a:lnTo>
                  <a:pt x="2568" y="100082"/>
                </a:lnTo>
                <a:lnTo>
                  <a:pt x="4186" y="95931"/>
                </a:lnTo>
                <a:lnTo>
                  <a:pt x="6535" y="90625"/>
                </a:lnTo>
                <a:lnTo>
                  <a:pt x="9370" y="85817"/>
                </a:lnTo>
                <a:lnTo>
                  <a:pt x="12531" y="81341"/>
                </a:lnTo>
                <a:lnTo>
                  <a:pt x="15909" y="77088"/>
                </a:lnTo>
                <a:lnTo>
                  <a:pt x="18160" y="72982"/>
                </a:lnTo>
                <a:lnTo>
                  <a:pt x="19660" y="68975"/>
                </a:lnTo>
                <a:lnTo>
                  <a:pt x="20661" y="65033"/>
                </a:lnTo>
                <a:lnTo>
                  <a:pt x="21328" y="59866"/>
                </a:lnTo>
                <a:lnTo>
                  <a:pt x="21773" y="53881"/>
                </a:lnTo>
                <a:lnTo>
                  <a:pt x="22487" y="38160"/>
                </a:lnTo>
                <a:lnTo>
                  <a:pt x="21276" y="38140"/>
                </a:lnTo>
                <a:lnTo>
                  <a:pt x="19198" y="39397"/>
                </a:lnTo>
                <a:lnTo>
                  <a:pt x="16543" y="41505"/>
                </a:lnTo>
                <a:lnTo>
                  <a:pt x="14773" y="44180"/>
                </a:lnTo>
                <a:lnTo>
                  <a:pt x="13593" y="47234"/>
                </a:lnTo>
                <a:lnTo>
                  <a:pt x="11232" y="571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points are in a plane, then the line that contains the points is in that plane.</a:t>
            </a:r>
            <a:endParaRPr lang="en-US" dirty="0"/>
          </a:p>
        </p:txBody>
      </p:sp>
      <p:sp>
        <p:nvSpPr>
          <p:cNvPr id="4" name="SMARTPenAnnotation8"/>
          <p:cNvSpPr/>
          <p:nvPr/>
        </p:nvSpPr>
        <p:spPr>
          <a:xfrm>
            <a:off x="6115458" y="3155862"/>
            <a:ext cx="2262726" cy="2935853"/>
          </a:xfrm>
          <a:custGeom>
            <a:avLst/>
            <a:gdLst/>
            <a:ahLst/>
            <a:cxnLst/>
            <a:rect l="0" t="0" r="0" b="0"/>
            <a:pathLst>
              <a:path w="2262726" h="2935853">
                <a:moveTo>
                  <a:pt x="148181" y="2833457"/>
                </a:moveTo>
                <a:lnTo>
                  <a:pt x="148181" y="2815254"/>
                </a:lnTo>
                <a:lnTo>
                  <a:pt x="149452" y="2808621"/>
                </a:lnTo>
                <a:lnTo>
                  <a:pt x="157228" y="2788852"/>
                </a:lnTo>
                <a:lnTo>
                  <a:pt x="158905" y="2773251"/>
                </a:lnTo>
                <a:lnTo>
                  <a:pt x="159599" y="2685264"/>
                </a:lnTo>
                <a:lnTo>
                  <a:pt x="156220" y="2665570"/>
                </a:lnTo>
                <a:lnTo>
                  <a:pt x="151754" y="2647081"/>
                </a:lnTo>
                <a:lnTo>
                  <a:pt x="135958" y="2556816"/>
                </a:lnTo>
                <a:lnTo>
                  <a:pt x="125086" y="2483096"/>
                </a:lnTo>
                <a:lnTo>
                  <a:pt x="107511" y="2373676"/>
                </a:lnTo>
                <a:lnTo>
                  <a:pt x="97058" y="2293101"/>
                </a:lnTo>
                <a:lnTo>
                  <a:pt x="83096" y="2216133"/>
                </a:lnTo>
                <a:lnTo>
                  <a:pt x="71888" y="2127024"/>
                </a:lnTo>
                <a:lnTo>
                  <a:pt x="61794" y="2056313"/>
                </a:lnTo>
                <a:lnTo>
                  <a:pt x="58987" y="2010540"/>
                </a:lnTo>
                <a:lnTo>
                  <a:pt x="15280" y="1523344"/>
                </a:lnTo>
                <a:lnTo>
                  <a:pt x="10050" y="1421568"/>
                </a:lnTo>
                <a:lnTo>
                  <a:pt x="2690" y="1137641"/>
                </a:lnTo>
                <a:lnTo>
                  <a:pt x="0" y="943461"/>
                </a:lnTo>
                <a:lnTo>
                  <a:pt x="3160" y="883479"/>
                </a:lnTo>
                <a:lnTo>
                  <a:pt x="8692" y="798996"/>
                </a:lnTo>
                <a:lnTo>
                  <a:pt x="16630" y="719629"/>
                </a:lnTo>
                <a:lnTo>
                  <a:pt x="23251" y="659538"/>
                </a:lnTo>
                <a:lnTo>
                  <a:pt x="31697" y="585841"/>
                </a:lnTo>
                <a:lnTo>
                  <a:pt x="43917" y="514987"/>
                </a:lnTo>
                <a:lnTo>
                  <a:pt x="65077" y="435107"/>
                </a:lnTo>
                <a:lnTo>
                  <a:pt x="102838" y="345913"/>
                </a:lnTo>
                <a:lnTo>
                  <a:pt x="151189" y="265207"/>
                </a:lnTo>
                <a:lnTo>
                  <a:pt x="155266" y="260231"/>
                </a:lnTo>
                <a:lnTo>
                  <a:pt x="159255" y="256913"/>
                </a:lnTo>
                <a:lnTo>
                  <a:pt x="195595" y="235441"/>
                </a:lnTo>
                <a:lnTo>
                  <a:pt x="258588" y="211821"/>
                </a:lnTo>
                <a:lnTo>
                  <a:pt x="328400" y="193081"/>
                </a:lnTo>
                <a:lnTo>
                  <a:pt x="394601" y="183946"/>
                </a:lnTo>
                <a:lnTo>
                  <a:pt x="461711" y="181895"/>
                </a:lnTo>
                <a:lnTo>
                  <a:pt x="525804" y="171874"/>
                </a:lnTo>
                <a:lnTo>
                  <a:pt x="605406" y="158720"/>
                </a:lnTo>
                <a:lnTo>
                  <a:pt x="654919" y="148784"/>
                </a:lnTo>
                <a:lnTo>
                  <a:pt x="735348" y="137013"/>
                </a:lnTo>
                <a:lnTo>
                  <a:pt x="1230447" y="73059"/>
                </a:lnTo>
                <a:lnTo>
                  <a:pt x="1295939" y="63564"/>
                </a:lnTo>
                <a:lnTo>
                  <a:pt x="1399883" y="54081"/>
                </a:lnTo>
                <a:lnTo>
                  <a:pt x="1452524" y="48779"/>
                </a:lnTo>
                <a:lnTo>
                  <a:pt x="1510719" y="44524"/>
                </a:lnTo>
                <a:lnTo>
                  <a:pt x="1575894" y="35739"/>
                </a:lnTo>
                <a:lnTo>
                  <a:pt x="1643755" y="27559"/>
                </a:lnTo>
                <a:lnTo>
                  <a:pt x="1674820" y="24329"/>
                </a:lnTo>
                <a:lnTo>
                  <a:pt x="1760138" y="17353"/>
                </a:lnTo>
                <a:lnTo>
                  <a:pt x="1798129" y="14984"/>
                </a:lnTo>
                <a:lnTo>
                  <a:pt x="1860662" y="12353"/>
                </a:lnTo>
                <a:lnTo>
                  <a:pt x="1920502" y="4803"/>
                </a:lnTo>
                <a:lnTo>
                  <a:pt x="1989296" y="0"/>
                </a:lnTo>
                <a:lnTo>
                  <a:pt x="2022259" y="438"/>
                </a:lnTo>
                <a:lnTo>
                  <a:pt x="2070119" y="14773"/>
                </a:lnTo>
                <a:lnTo>
                  <a:pt x="2077173" y="18344"/>
                </a:lnTo>
                <a:lnTo>
                  <a:pt x="2081876" y="21995"/>
                </a:lnTo>
                <a:lnTo>
                  <a:pt x="2095491" y="36980"/>
                </a:lnTo>
                <a:lnTo>
                  <a:pt x="2099168" y="39499"/>
                </a:lnTo>
                <a:lnTo>
                  <a:pt x="2106640" y="42298"/>
                </a:lnTo>
                <a:lnTo>
                  <a:pt x="2110411" y="45585"/>
                </a:lnTo>
                <a:lnTo>
                  <a:pt x="2117987" y="56010"/>
                </a:lnTo>
                <a:lnTo>
                  <a:pt x="2122201" y="65723"/>
                </a:lnTo>
                <a:lnTo>
                  <a:pt x="2137709" y="111591"/>
                </a:lnTo>
                <a:lnTo>
                  <a:pt x="2143666" y="127679"/>
                </a:lnTo>
                <a:lnTo>
                  <a:pt x="2147019" y="152286"/>
                </a:lnTo>
                <a:lnTo>
                  <a:pt x="2148377" y="229197"/>
                </a:lnTo>
                <a:lnTo>
                  <a:pt x="2145021" y="284935"/>
                </a:lnTo>
                <a:lnTo>
                  <a:pt x="2140565" y="357121"/>
                </a:lnTo>
                <a:lnTo>
                  <a:pt x="2138058" y="447740"/>
                </a:lnTo>
                <a:lnTo>
                  <a:pt x="2137001" y="1012538"/>
                </a:lnTo>
                <a:lnTo>
                  <a:pt x="2143069" y="1093776"/>
                </a:lnTo>
                <a:lnTo>
                  <a:pt x="2146843" y="1165965"/>
                </a:lnTo>
                <a:lnTo>
                  <a:pt x="2148118" y="1247247"/>
                </a:lnTo>
                <a:lnTo>
                  <a:pt x="2151756" y="1324450"/>
                </a:lnTo>
                <a:lnTo>
                  <a:pt x="2158261" y="1400849"/>
                </a:lnTo>
                <a:lnTo>
                  <a:pt x="2159387" y="1524779"/>
                </a:lnTo>
                <a:lnTo>
                  <a:pt x="2162085" y="1588895"/>
                </a:lnTo>
                <a:lnTo>
                  <a:pt x="2171857" y="1744802"/>
                </a:lnTo>
                <a:lnTo>
                  <a:pt x="2185570" y="1920061"/>
                </a:lnTo>
                <a:lnTo>
                  <a:pt x="2193724" y="1990200"/>
                </a:lnTo>
                <a:lnTo>
                  <a:pt x="2202852" y="2056086"/>
                </a:lnTo>
                <a:lnTo>
                  <a:pt x="2221000" y="2203922"/>
                </a:lnTo>
                <a:lnTo>
                  <a:pt x="2230637" y="2264527"/>
                </a:lnTo>
                <a:lnTo>
                  <a:pt x="2239154" y="2332103"/>
                </a:lnTo>
                <a:lnTo>
                  <a:pt x="2251089" y="2421595"/>
                </a:lnTo>
                <a:lnTo>
                  <a:pt x="2261198" y="2498927"/>
                </a:lnTo>
                <a:lnTo>
                  <a:pt x="2262530" y="2583006"/>
                </a:lnTo>
                <a:lnTo>
                  <a:pt x="2262725" y="2663264"/>
                </a:lnTo>
                <a:lnTo>
                  <a:pt x="2261458" y="2666655"/>
                </a:lnTo>
                <a:lnTo>
                  <a:pt x="2259342" y="2668916"/>
                </a:lnTo>
                <a:lnTo>
                  <a:pt x="2256662" y="2670423"/>
                </a:lnTo>
                <a:lnTo>
                  <a:pt x="2254876" y="2672698"/>
                </a:lnTo>
                <a:lnTo>
                  <a:pt x="2253684" y="2675485"/>
                </a:lnTo>
                <a:lnTo>
                  <a:pt x="2252890" y="2678612"/>
                </a:lnTo>
                <a:lnTo>
                  <a:pt x="2251090" y="2680697"/>
                </a:lnTo>
                <a:lnTo>
                  <a:pt x="2248621" y="2682087"/>
                </a:lnTo>
                <a:lnTo>
                  <a:pt x="2180521" y="2700614"/>
                </a:lnTo>
                <a:lnTo>
                  <a:pt x="2115465" y="2711688"/>
                </a:lnTo>
                <a:lnTo>
                  <a:pt x="2058089" y="2716944"/>
                </a:lnTo>
                <a:lnTo>
                  <a:pt x="1970895" y="2726575"/>
                </a:lnTo>
                <a:lnTo>
                  <a:pt x="1904942" y="2729795"/>
                </a:lnTo>
                <a:lnTo>
                  <a:pt x="1793901" y="2730567"/>
                </a:lnTo>
                <a:lnTo>
                  <a:pt x="1730139" y="2736651"/>
                </a:lnTo>
                <a:lnTo>
                  <a:pt x="1678043" y="2746406"/>
                </a:lnTo>
                <a:lnTo>
                  <a:pt x="1624410" y="2756668"/>
                </a:lnTo>
                <a:lnTo>
                  <a:pt x="1555548" y="2766642"/>
                </a:lnTo>
                <a:lnTo>
                  <a:pt x="1488469" y="2776830"/>
                </a:lnTo>
                <a:lnTo>
                  <a:pt x="1432205" y="2784160"/>
                </a:lnTo>
                <a:lnTo>
                  <a:pt x="1374029" y="2795426"/>
                </a:lnTo>
                <a:lnTo>
                  <a:pt x="1327579" y="2803008"/>
                </a:lnTo>
                <a:lnTo>
                  <a:pt x="1253595" y="2817385"/>
                </a:lnTo>
                <a:lnTo>
                  <a:pt x="1085496" y="2851590"/>
                </a:lnTo>
                <a:lnTo>
                  <a:pt x="1039757" y="2859516"/>
                </a:lnTo>
                <a:lnTo>
                  <a:pt x="938138" y="2875095"/>
                </a:lnTo>
                <a:lnTo>
                  <a:pt x="810233" y="2892079"/>
                </a:lnTo>
                <a:lnTo>
                  <a:pt x="712090" y="2900998"/>
                </a:lnTo>
                <a:lnTo>
                  <a:pt x="501717" y="2917072"/>
                </a:lnTo>
                <a:lnTo>
                  <a:pt x="454992" y="2919681"/>
                </a:lnTo>
                <a:lnTo>
                  <a:pt x="339983" y="2923351"/>
                </a:lnTo>
                <a:lnTo>
                  <a:pt x="270727" y="2924694"/>
                </a:lnTo>
                <a:lnTo>
                  <a:pt x="253023" y="2928194"/>
                </a:lnTo>
                <a:lnTo>
                  <a:pt x="232162" y="2933918"/>
                </a:lnTo>
                <a:lnTo>
                  <a:pt x="201600" y="2935852"/>
                </a:lnTo>
                <a:lnTo>
                  <a:pt x="193954" y="2934740"/>
                </a:lnTo>
                <a:lnTo>
                  <a:pt x="174310" y="2926445"/>
                </a:lnTo>
                <a:lnTo>
                  <a:pt x="173220" y="2924659"/>
                </a:lnTo>
                <a:lnTo>
                  <a:pt x="172010" y="2919288"/>
                </a:lnTo>
                <a:lnTo>
                  <a:pt x="171328" y="2909124"/>
                </a:lnTo>
                <a:lnTo>
                  <a:pt x="151282" y="2850339"/>
                </a:lnTo>
                <a:lnTo>
                  <a:pt x="148181" y="27877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"/>
          <p:cNvSpPr/>
          <p:nvPr/>
        </p:nvSpPr>
        <p:spPr>
          <a:xfrm>
            <a:off x="6960869" y="4251959"/>
            <a:ext cx="66946" cy="113885"/>
          </a:xfrm>
          <a:custGeom>
            <a:avLst/>
            <a:gdLst/>
            <a:ahLst/>
            <a:cxnLst/>
            <a:rect l="0" t="0" r="0" b="0"/>
            <a:pathLst>
              <a:path w="66946" h="113885">
                <a:moveTo>
                  <a:pt x="45721" y="0"/>
                </a:moveTo>
                <a:lnTo>
                  <a:pt x="17403" y="28318"/>
                </a:lnTo>
                <a:lnTo>
                  <a:pt x="15412" y="31579"/>
                </a:lnTo>
                <a:lnTo>
                  <a:pt x="14085" y="35023"/>
                </a:lnTo>
                <a:lnTo>
                  <a:pt x="13200" y="38589"/>
                </a:lnTo>
                <a:lnTo>
                  <a:pt x="11341" y="40966"/>
                </a:lnTo>
                <a:lnTo>
                  <a:pt x="8831" y="42551"/>
                </a:lnTo>
                <a:lnTo>
                  <a:pt x="5887" y="43607"/>
                </a:lnTo>
                <a:lnTo>
                  <a:pt x="3925" y="45582"/>
                </a:lnTo>
                <a:lnTo>
                  <a:pt x="2616" y="48168"/>
                </a:lnTo>
                <a:lnTo>
                  <a:pt x="1744" y="51162"/>
                </a:lnTo>
                <a:lnTo>
                  <a:pt x="1164" y="56968"/>
                </a:lnTo>
                <a:lnTo>
                  <a:pt x="775" y="64649"/>
                </a:lnTo>
                <a:lnTo>
                  <a:pt x="517" y="73579"/>
                </a:lnTo>
                <a:lnTo>
                  <a:pt x="1615" y="82073"/>
                </a:lnTo>
                <a:lnTo>
                  <a:pt x="3617" y="90276"/>
                </a:lnTo>
                <a:lnTo>
                  <a:pt x="9887" y="109555"/>
                </a:lnTo>
                <a:lnTo>
                  <a:pt x="11672" y="111137"/>
                </a:lnTo>
                <a:lnTo>
                  <a:pt x="14131" y="112192"/>
                </a:lnTo>
                <a:lnTo>
                  <a:pt x="17041" y="112894"/>
                </a:lnTo>
                <a:lnTo>
                  <a:pt x="20251" y="113363"/>
                </a:lnTo>
                <a:lnTo>
                  <a:pt x="23661" y="113676"/>
                </a:lnTo>
                <a:lnTo>
                  <a:pt x="27204" y="113884"/>
                </a:lnTo>
                <a:lnTo>
                  <a:pt x="30836" y="112753"/>
                </a:lnTo>
                <a:lnTo>
                  <a:pt x="34528" y="110728"/>
                </a:lnTo>
                <a:lnTo>
                  <a:pt x="43510" y="104423"/>
                </a:lnTo>
                <a:lnTo>
                  <a:pt x="45517" y="102635"/>
                </a:lnTo>
                <a:lnTo>
                  <a:pt x="51134" y="97263"/>
                </a:lnTo>
                <a:lnTo>
                  <a:pt x="53139" y="94052"/>
                </a:lnTo>
                <a:lnTo>
                  <a:pt x="54477" y="90641"/>
                </a:lnTo>
                <a:lnTo>
                  <a:pt x="56622" y="82110"/>
                </a:lnTo>
                <a:lnTo>
                  <a:pt x="58069" y="78870"/>
                </a:lnTo>
                <a:lnTo>
                  <a:pt x="63062" y="68497"/>
                </a:lnTo>
                <a:lnTo>
                  <a:pt x="64901" y="62175"/>
                </a:lnTo>
                <a:lnTo>
                  <a:pt x="66128" y="55420"/>
                </a:lnTo>
                <a:lnTo>
                  <a:pt x="66945" y="48376"/>
                </a:lnTo>
                <a:lnTo>
                  <a:pt x="66220" y="43681"/>
                </a:lnTo>
                <a:lnTo>
                  <a:pt x="64468" y="40551"/>
                </a:lnTo>
                <a:lnTo>
                  <a:pt x="62028" y="38464"/>
                </a:lnTo>
                <a:lnTo>
                  <a:pt x="59132" y="37073"/>
                </a:lnTo>
                <a:lnTo>
                  <a:pt x="55932" y="36145"/>
                </a:lnTo>
                <a:lnTo>
                  <a:pt x="47738" y="34657"/>
                </a:lnTo>
                <a:lnTo>
                  <a:pt x="45795" y="35805"/>
                </a:lnTo>
                <a:lnTo>
                  <a:pt x="43231" y="37840"/>
                </a:lnTo>
                <a:lnTo>
                  <a:pt x="40250" y="40467"/>
                </a:lnTo>
                <a:lnTo>
                  <a:pt x="33552" y="46772"/>
                </a:lnTo>
                <a:lnTo>
                  <a:pt x="18905" y="61168"/>
                </a:lnTo>
                <a:lnTo>
                  <a:pt x="16413" y="67449"/>
                </a:lnTo>
                <a:lnTo>
                  <a:pt x="14753" y="75446"/>
                </a:lnTo>
                <a:lnTo>
                  <a:pt x="13645" y="84587"/>
                </a:lnTo>
                <a:lnTo>
                  <a:pt x="12906" y="91952"/>
                </a:lnTo>
                <a:lnTo>
                  <a:pt x="12415" y="98132"/>
                </a:lnTo>
                <a:lnTo>
                  <a:pt x="12087" y="103521"/>
                </a:lnTo>
                <a:lnTo>
                  <a:pt x="13137" y="105844"/>
                </a:lnTo>
                <a:lnTo>
                  <a:pt x="15109" y="106123"/>
                </a:lnTo>
                <a:lnTo>
                  <a:pt x="17693" y="105039"/>
                </a:lnTo>
                <a:lnTo>
                  <a:pt x="20685" y="104316"/>
                </a:lnTo>
                <a:lnTo>
                  <a:pt x="23950" y="103834"/>
                </a:lnTo>
                <a:lnTo>
                  <a:pt x="27397" y="103513"/>
                </a:lnTo>
                <a:lnTo>
                  <a:pt x="29695" y="102029"/>
                </a:lnTo>
                <a:lnTo>
                  <a:pt x="31227" y="99769"/>
                </a:lnTo>
                <a:lnTo>
                  <a:pt x="32249" y="96993"/>
                </a:lnTo>
                <a:lnTo>
                  <a:pt x="34199" y="93872"/>
                </a:lnTo>
                <a:lnTo>
                  <a:pt x="36770" y="90522"/>
                </a:lnTo>
                <a:lnTo>
                  <a:pt x="39754" y="87018"/>
                </a:lnTo>
                <a:lnTo>
                  <a:pt x="41743" y="83412"/>
                </a:lnTo>
                <a:lnTo>
                  <a:pt x="43069" y="79739"/>
                </a:lnTo>
                <a:lnTo>
                  <a:pt x="43953" y="76019"/>
                </a:lnTo>
                <a:lnTo>
                  <a:pt x="44542" y="72270"/>
                </a:lnTo>
                <a:lnTo>
                  <a:pt x="44935" y="68500"/>
                </a:lnTo>
                <a:lnTo>
                  <a:pt x="45197" y="64717"/>
                </a:lnTo>
                <a:lnTo>
                  <a:pt x="45372" y="60925"/>
                </a:lnTo>
                <a:lnTo>
                  <a:pt x="45674" y="47973"/>
                </a:lnTo>
                <a:lnTo>
                  <a:pt x="44420" y="44683"/>
                </a:lnTo>
                <a:lnTo>
                  <a:pt x="42313" y="39949"/>
                </a:lnTo>
                <a:lnTo>
                  <a:pt x="39639" y="34253"/>
                </a:lnTo>
                <a:lnTo>
                  <a:pt x="37856" y="29185"/>
                </a:lnTo>
                <a:lnTo>
                  <a:pt x="36668" y="24537"/>
                </a:lnTo>
                <a:lnTo>
                  <a:pt x="35876" y="20168"/>
                </a:lnTo>
                <a:lnTo>
                  <a:pt x="34077" y="17255"/>
                </a:lnTo>
                <a:lnTo>
                  <a:pt x="31608" y="15314"/>
                </a:lnTo>
                <a:lnTo>
                  <a:pt x="24589" y="12197"/>
                </a:lnTo>
                <a:lnTo>
                  <a:pt x="22742" y="13212"/>
                </a:lnTo>
                <a:lnTo>
                  <a:pt x="20242" y="15158"/>
                </a:lnTo>
                <a:lnTo>
                  <a:pt x="17305" y="17726"/>
                </a:lnTo>
                <a:lnTo>
                  <a:pt x="14077" y="19437"/>
                </a:lnTo>
                <a:lnTo>
                  <a:pt x="10655" y="20578"/>
                </a:lnTo>
                <a:lnTo>
                  <a:pt x="2105" y="22410"/>
                </a:lnTo>
                <a:lnTo>
                  <a:pt x="1403" y="23830"/>
                </a:lnTo>
                <a:lnTo>
                  <a:pt x="936" y="26047"/>
                </a:lnTo>
                <a:lnTo>
                  <a:pt x="624" y="28795"/>
                </a:lnTo>
                <a:lnTo>
                  <a:pt x="416" y="31896"/>
                </a:lnTo>
                <a:lnTo>
                  <a:pt x="278" y="35235"/>
                </a:lnTo>
                <a:lnTo>
                  <a:pt x="0" y="457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"/>
          <p:cNvSpPr/>
          <p:nvPr/>
        </p:nvSpPr>
        <p:spPr>
          <a:xfrm>
            <a:off x="7395395" y="4834889"/>
            <a:ext cx="96903" cy="159927"/>
          </a:xfrm>
          <a:custGeom>
            <a:avLst/>
            <a:gdLst/>
            <a:ahLst/>
            <a:cxnLst/>
            <a:rect l="0" t="0" r="0" b="0"/>
            <a:pathLst>
              <a:path w="96903" h="159927">
                <a:moveTo>
                  <a:pt x="79824" y="0"/>
                </a:moveTo>
                <a:lnTo>
                  <a:pt x="61621" y="6069"/>
                </a:lnTo>
                <a:lnTo>
                  <a:pt x="56259" y="9126"/>
                </a:lnTo>
                <a:lnTo>
                  <a:pt x="52685" y="12434"/>
                </a:lnTo>
                <a:lnTo>
                  <a:pt x="50301" y="15909"/>
                </a:lnTo>
                <a:lnTo>
                  <a:pt x="47442" y="19496"/>
                </a:lnTo>
                <a:lnTo>
                  <a:pt x="44266" y="23158"/>
                </a:lnTo>
                <a:lnTo>
                  <a:pt x="40879" y="26869"/>
                </a:lnTo>
                <a:lnTo>
                  <a:pt x="33729" y="34379"/>
                </a:lnTo>
                <a:lnTo>
                  <a:pt x="30044" y="38159"/>
                </a:lnTo>
                <a:lnTo>
                  <a:pt x="27587" y="41950"/>
                </a:lnTo>
                <a:lnTo>
                  <a:pt x="25950" y="45747"/>
                </a:lnTo>
                <a:lnTo>
                  <a:pt x="24858" y="49548"/>
                </a:lnTo>
                <a:lnTo>
                  <a:pt x="22860" y="53352"/>
                </a:lnTo>
                <a:lnTo>
                  <a:pt x="20259" y="57158"/>
                </a:lnTo>
                <a:lnTo>
                  <a:pt x="17254" y="60966"/>
                </a:lnTo>
                <a:lnTo>
                  <a:pt x="13981" y="68584"/>
                </a:lnTo>
                <a:lnTo>
                  <a:pt x="10528" y="78743"/>
                </a:lnTo>
                <a:lnTo>
                  <a:pt x="6957" y="90596"/>
                </a:lnTo>
                <a:lnTo>
                  <a:pt x="4577" y="102307"/>
                </a:lnTo>
                <a:lnTo>
                  <a:pt x="2989" y="113925"/>
                </a:lnTo>
                <a:lnTo>
                  <a:pt x="1225" y="134454"/>
                </a:lnTo>
                <a:lnTo>
                  <a:pt x="0" y="156403"/>
                </a:lnTo>
                <a:lnTo>
                  <a:pt x="1208" y="157608"/>
                </a:lnTo>
                <a:lnTo>
                  <a:pt x="3284" y="158413"/>
                </a:lnTo>
                <a:lnTo>
                  <a:pt x="5937" y="158948"/>
                </a:lnTo>
                <a:lnTo>
                  <a:pt x="8977" y="159306"/>
                </a:lnTo>
                <a:lnTo>
                  <a:pt x="12272" y="159544"/>
                </a:lnTo>
                <a:lnTo>
                  <a:pt x="20620" y="159926"/>
                </a:lnTo>
                <a:lnTo>
                  <a:pt x="22575" y="158687"/>
                </a:lnTo>
                <a:lnTo>
                  <a:pt x="25148" y="156592"/>
                </a:lnTo>
                <a:lnTo>
                  <a:pt x="28134" y="153925"/>
                </a:lnTo>
                <a:lnTo>
                  <a:pt x="33934" y="149607"/>
                </a:lnTo>
                <a:lnTo>
                  <a:pt x="50538" y="138036"/>
                </a:lnTo>
                <a:lnTo>
                  <a:pt x="59031" y="130124"/>
                </a:lnTo>
                <a:lnTo>
                  <a:pt x="67232" y="121039"/>
                </a:lnTo>
                <a:lnTo>
                  <a:pt x="75240" y="111173"/>
                </a:lnTo>
                <a:lnTo>
                  <a:pt x="80578" y="103326"/>
                </a:lnTo>
                <a:lnTo>
                  <a:pt x="84136" y="96824"/>
                </a:lnTo>
                <a:lnTo>
                  <a:pt x="86509" y="91219"/>
                </a:lnTo>
                <a:lnTo>
                  <a:pt x="89361" y="83673"/>
                </a:lnTo>
                <a:lnTo>
                  <a:pt x="95917" y="65128"/>
                </a:lnTo>
                <a:lnTo>
                  <a:pt x="96902" y="58659"/>
                </a:lnTo>
                <a:lnTo>
                  <a:pt x="96290" y="54346"/>
                </a:lnTo>
                <a:lnTo>
                  <a:pt x="92249" y="47425"/>
                </a:lnTo>
                <a:lnTo>
                  <a:pt x="90648" y="46856"/>
                </a:lnTo>
                <a:lnTo>
                  <a:pt x="88310" y="46478"/>
                </a:lnTo>
                <a:lnTo>
                  <a:pt x="85481" y="46225"/>
                </a:lnTo>
                <a:lnTo>
                  <a:pt x="82326" y="46057"/>
                </a:lnTo>
                <a:lnTo>
                  <a:pt x="75433" y="45870"/>
                </a:lnTo>
                <a:lnTo>
                  <a:pt x="70546" y="48360"/>
                </a:lnTo>
                <a:lnTo>
                  <a:pt x="64749" y="52560"/>
                </a:lnTo>
                <a:lnTo>
                  <a:pt x="58344" y="57900"/>
                </a:lnTo>
                <a:lnTo>
                  <a:pt x="51534" y="64000"/>
                </a:lnTo>
                <a:lnTo>
                  <a:pt x="26977" y="87325"/>
                </a:lnTo>
                <a:lnTo>
                  <a:pt x="25542" y="89967"/>
                </a:lnTo>
                <a:lnTo>
                  <a:pt x="24586" y="92998"/>
                </a:lnTo>
                <a:lnTo>
                  <a:pt x="23950" y="96289"/>
                </a:lnTo>
                <a:lnTo>
                  <a:pt x="22255" y="99753"/>
                </a:lnTo>
                <a:lnTo>
                  <a:pt x="19855" y="103332"/>
                </a:lnTo>
                <a:lnTo>
                  <a:pt x="16985" y="106988"/>
                </a:lnTo>
                <a:lnTo>
                  <a:pt x="15072" y="110696"/>
                </a:lnTo>
                <a:lnTo>
                  <a:pt x="13796" y="114437"/>
                </a:lnTo>
                <a:lnTo>
                  <a:pt x="12945" y="118202"/>
                </a:lnTo>
                <a:lnTo>
                  <a:pt x="13648" y="119441"/>
                </a:lnTo>
                <a:lnTo>
                  <a:pt x="15387" y="118998"/>
                </a:lnTo>
                <a:lnTo>
                  <a:pt x="21236" y="115228"/>
                </a:lnTo>
                <a:lnTo>
                  <a:pt x="25525" y="109839"/>
                </a:lnTo>
                <a:lnTo>
                  <a:pt x="40451" y="90304"/>
                </a:lnTo>
                <a:lnTo>
                  <a:pt x="47225" y="81793"/>
                </a:lnTo>
                <a:lnTo>
                  <a:pt x="53012" y="74849"/>
                </a:lnTo>
                <a:lnTo>
                  <a:pt x="58139" y="68950"/>
                </a:lnTo>
                <a:lnTo>
                  <a:pt x="62828" y="63746"/>
                </a:lnTo>
                <a:lnTo>
                  <a:pt x="71424" y="54579"/>
                </a:lnTo>
                <a:lnTo>
                  <a:pt x="74224" y="49086"/>
                </a:lnTo>
                <a:lnTo>
                  <a:pt x="76091" y="42884"/>
                </a:lnTo>
                <a:lnTo>
                  <a:pt x="79087" y="26816"/>
                </a:lnTo>
                <a:lnTo>
                  <a:pt x="78063" y="25498"/>
                </a:lnTo>
                <a:lnTo>
                  <a:pt x="76110" y="24619"/>
                </a:lnTo>
                <a:lnTo>
                  <a:pt x="73538" y="24033"/>
                </a:lnTo>
                <a:lnTo>
                  <a:pt x="70553" y="23642"/>
                </a:lnTo>
                <a:lnTo>
                  <a:pt x="67294" y="23381"/>
                </a:lnTo>
                <a:lnTo>
                  <a:pt x="63851" y="23208"/>
                </a:lnTo>
                <a:lnTo>
                  <a:pt x="60285" y="24362"/>
                </a:lnTo>
                <a:lnTo>
                  <a:pt x="56639" y="26401"/>
                </a:lnTo>
                <a:lnTo>
                  <a:pt x="52937" y="29031"/>
                </a:lnTo>
                <a:lnTo>
                  <a:pt x="49200" y="33324"/>
                </a:lnTo>
                <a:lnTo>
                  <a:pt x="45438" y="38726"/>
                </a:lnTo>
                <a:lnTo>
                  <a:pt x="41660" y="44868"/>
                </a:lnTo>
                <a:lnTo>
                  <a:pt x="37872" y="50232"/>
                </a:lnTo>
                <a:lnTo>
                  <a:pt x="34076" y="55078"/>
                </a:lnTo>
                <a:lnTo>
                  <a:pt x="30275" y="59579"/>
                </a:lnTo>
                <a:lnTo>
                  <a:pt x="26472" y="65120"/>
                </a:lnTo>
                <a:lnTo>
                  <a:pt x="22666" y="71353"/>
                </a:lnTo>
                <a:lnTo>
                  <a:pt x="18858" y="78049"/>
                </a:lnTo>
                <a:lnTo>
                  <a:pt x="16320" y="83783"/>
                </a:lnTo>
                <a:lnTo>
                  <a:pt x="14629" y="88875"/>
                </a:lnTo>
                <a:lnTo>
                  <a:pt x="13500" y="93540"/>
                </a:lnTo>
                <a:lnTo>
                  <a:pt x="12748" y="95380"/>
                </a:lnTo>
                <a:lnTo>
                  <a:pt x="12247" y="95337"/>
                </a:lnTo>
                <a:lnTo>
                  <a:pt x="11913" y="94038"/>
                </a:lnTo>
                <a:lnTo>
                  <a:pt x="12960" y="93172"/>
                </a:lnTo>
                <a:lnTo>
                  <a:pt x="14929" y="92595"/>
                </a:lnTo>
                <a:lnTo>
                  <a:pt x="22674" y="914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"/>
          <p:cNvSpPr/>
          <p:nvPr/>
        </p:nvSpPr>
        <p:spPr>
          <a:xfrm>
            <a:off x="6686550" y="3851909"/>
            <a:ext cx="1188720" cy="1577342"/>
          </a:xfrm>
          <a:custGeom>
            <a:avLst/>
            <a:gdLst/>
            <a:ahLst/>
            <a:cxnLst/>
            <a:rect l="0" t="0" r="0" b="0"/>
            <a:pathLst>
              <a:path w="1188720" h="1577342">
                <a:moveTo>
                  <a:pt x="0" y="0"/>
                </a:moveTo>
                <a:lnTo>
                  <a:pt x="28817" y="48588"/>
                </a:lnTo>
                <a:lnTo>
                  <a:pt x="48258" y="81762"/>
                </a:lnTo>
                <a:lnTo>
                  <a:pt x="54467" y="89679"/>
                </a:lnTo>
                <a:lnTo>
                  <a:pt x="78962" y="125618"/>
                </a:lnTo>
                <a:lnTo>
                  <a:pt x="113387" y="174533"/>
                </a:lnTo>
                <a:lnTo>
                  <a:pt x="134208" y="212721"/>
                </a:lnTo>
                <a:lnTo>
                  <a:pt x="159129" y="257914"/>
                </a:lnTo>
                <a:lnTo>
                  <a:pt x="163235" y="263383"/>
                </a:lnTo>
                <a:lnTo>
                  <a:pt x="189195" y="312648"/>
                </a:lnTo>
                <a:lnTo>
                  <a:pt x="192036" y="316755"/>
                </a:lnTo>
                <a:lnTo>
                  <a:pt x="193299" y="321967"/>
                </a:lnTo>
                <a:lnTo>
                  <a:pt x="193637" y="325135"/>
                </a:lnTo>
                <a:lnTo>
                  <a:pt x="195130" y="328517"/>
                </a:lnTo>
                <a:lnTo>
                  <a:pt x="204092" y="340756"/>
                </a:lnTo>
                <a:lnTo>
                  <a:pt x="211319" y="348333"/>
                </a:lnTo>
                <a:lnTo>
                  <a:pt x="213269" y="351602"/>
                </a:lnTo>
                <a:lnTo>
                  <a:pt x="215436" y="358621"/>
                </a:lnTo>
                <a:lnTo>
                  <a:pt x="217284" y="361001"/>
                </a:lnTo>
                <a:lnTo>
                  <a:pt x="219785" y="362587"/>
                </a:lnTo>
                <a:lnTo>
                  <a:pt x="222724" y="363645"/>
                </a:lnTo>
                <a:lnTo>
                  <a:pt x="224682" y="365620"/>
                </a:lnTo>
                <a:lnTo>
                  <a:pt x="225988" y="368207"/>
                </a:lnTo>
                <a:lnTo>
                  <a:pt x="231213" y="381302"/>
                </a:lnTo>
                <a:lnTo>
                  <a:pt x="238287" y="396347"/>
                </a:lnTo>
                <a:lnTo>
                  <a:pt x="239255" y="401791"/>
                </a:lnTo>
                <a:lnTo>
                  <a:pt x="239514" y="405021"/>
                </a:lnTo>
                <a:lnTo>
                  <a:pt x="246574" y="415383"/>
                </a:lnTo>
                <a:lnTo>
                  <a:pt x="259667" y="430596"/>
                </a:lnTo>
                <a:lnTo>
                  <a:pt x="260741" y="433114"/>
                </a:lnTo>
                <a:lnTo>
                  <a:pt x="261935" y="439299"/>
                </a:lnTo>
                <a:lnTo>
                  <a:pt x="263523" y="441456"/>
                </a:lnTo>
                <a:lnTo>
                  <a:pt x="265851" y="442894"/>
                </a:lnTo>
                <a:lnTo>
                  <a:pt x="268675" y="443853"/>
                </a:lnTo>
                <a:lnTo>
                  <a:pt x="270557" y="445762"/>
                </a:lnTo>
                <a:lnTo>
                  <a:pt x="271811" y="448305"/>
                </a:lnTo>
                <a:lnTo>
                  <a:pt x="272646" y="451270"/>
                </a:lnTo>
                <a:lnTo>
                  <a:pt x="276962" y="457951"/>
                </a:lnTo>
                <a:lnTo>
                  <a:pt x="297954" y="484173"/>
                </a:lnTo>
                <a:lnTo>
                  <a:pt x="308839" y="500752"/>
                </a:lnTo>
                <a:lnTo>
                  <a:pt x="338136" y="533689"/>
                </a:lnTo>
                <a:lnTo>
                  <a:pt x="342758" y="544916"/>
                </a:lnTo>
                <a:lnTo>
                  <a:pt x="350336" y="556286"/>
                </a:lnTo>
                <a:lnTo>
                  <a:pt x="354417" y="567698"/>
                </a:lnTo>
                <a:lnTo>
                  <a:pt x="361834" y="579123"/>
                </a:lnTo>
                <a:lnTo>
                  <a:pt x="364014" y="586742"/>
                </a:lnTo>
                <a:lnTo>
                  <a:pt x="365866" y="589281"/>
                </a:lnTo>
                <a:lnTo>
                  <a:pt x="368371" y="590974"/>
                </a:lnTo>
                <a:lnTo>
                  <a:pt x="371310" y="592103"/>
                </a:lnTo>
                <a:lnTo>
                  <a:pt x="373271" y="594126"/>
                </a:lnTo>
                <a:lnTo>
                  <a:pt x="374577" y="596744"/>
                </a:lnTo>
                <a:lnTo>
                  <a:pt x="375447" y="599759"/>
                </a:lnTo>
                <a:lnTo>
                  <a:pt x="379802" y="606497"/>
                </a:lnTo>
                <a:lnTo>
                  <a:pt x="382741" y="610071"/>
                </a:lnTo>
                <a:lnTo>
                  <a:pt x="384701" y="613724"/>
                </a:lnTo>
                <a:lnTo>
                  <a:pt x="388728" y="624934"/>
                </a:lnTo>
                <a:lnTo>
                  <a:pt x="398308" y="637835"/>
                </a:lnTo>
                <a:lnTo>
                  <a:pt x="417031" y="657049"/>
                </a:lnTo>
                <a:lnTo>
                  <a:pt x="418991" y="660283"/>
                </a:lnTo>
                <a:lnTo>
                  <a:pt x="421168" y="667263"/>
                </a:lnTo>
                <a:lnTo>
                  <a:pt x="428909" y="677985"/>
                </a:lnTo>
                <a:lnTo>
                  <a:pt x="451405" y="703821"/>
                </a:lnTo>
                <a:lnTo>
                  <a:pt x="456752" y="715975"/>
                </a:lnTo>
                <a:lnTo>
                  <a:pt x="468689" y="731258"/>
                </a:lnTo>
                <a:lnTo>
                  <a:pt x="474160" y="736907"/>
                </a:lnTo>
                <a:lnTo>
                  <a:pt x="476126" y="740192"/>
                </a:lnTo>
                <a:lnTo>
                  <a:pt x="485610" y="764397"/>
                </a:lnTo>
                <a:lnTo>
                  <a:pt x="495815" y="779502"/>
                </a:lnTo>
                <a:lnTo>
                  <a:pt x="509372" y="795985"/>
                </a:lnTo>
                <a:lnTo>
                  <a:pt x="512137" y="803775"/>
                </a:lnTo>
                <a:lnTo>
                  <a:pt x="514144" y="806360"/>
                </a:lnTo>
                <a:lnTo>
                  <a:pt x="516752" y="808083"/>
                </a:lnTo>
                <a:lnTo>
                  <a:pt x="519762" y="809232"/>
                </a:lnTo>
                <a:lnTo>
                  <a:pt x="523038" y="812538"/>
                </a:lnTo>
                <a:lnTo>
                  <a:pt x="564143" y="868929"/>
                </a:lnTo>
                <a:lnTo>
                  <a:pt x="576798" y="885546"/>
                </a:lnTo>
                <a:lnTo>
                  <a:pt x="582383" y="898513"/>
                </a:lnTo>
                <a:lnTo>
                  <a:pt x="592532" y="912057"/>
                </a:lnTo>
                <a:lnTo>
                  <a:pt x="628170" y="948190"/>
                </a:lnTo>
                <a:lnTo>
                  <a:pt x="632140" y="952167"/>
                </a:lnTo>
                <a:lnTo>
                  <a:pt x="634786" y="956088"/>
                </a:lnTo>
                <a:lnTo>
                  <a:pt x="639781" y="967675"/>
                </a:lnTo>
                <a:lnTo>
                  <a:pt x="647470" y="979151"/>
                </a:lnTo>
                <a:lnTo>
                  <a:pt x="649714" y="986782"/>
                </a:lnTo>
                <a:lnTo>
                  <a:pt x="657485" y="997793"/>
                </a:lnTo>
                <a:lnTo>
                  <a:pt x="693064" y="1045654"/>
                </a:lnTo>
                <a:lnTo>
                  <a:pt x="709114" y="1066603"/>
                </a:lnTo>
                <a:lnTo>
                  <a:pt x="720224" y="1083534"/>
                </a:lnTo>
                <a:lnTo>
                  <a:pt x="747492" y="1124904"/>
                </a:lnTo>
                <a:lnTo>
                  <a:pt x="775831" y="1172023"/>
                </a:lnTo>
                <a:lnTo>
                  <a:pt x="782963" y="1182569"/>
                </a:lnTo>
                <a:lnTo>
                  <a:pt x="788249" y="1195647"/>
                </a:lnTo>
                <a:lnTo>
                  <a:pt x="800769" y="1211443"/>
                </a:lnTo>
                <a:lnTo>
                  <a:pt x="815471" y="1226793"/>
                </a:lnTo>
                <a:lnTo>
                  <a:pt x="817968" y="1230612"/>
                </a:lnTo>
                <a:lnTo>
                  <a:pt x="822751" y="1242055"/>
                </a:lnTo>
                <a:lnTo>
                  <a:pt x="832606" y="1255042"/>
                </a:lnTo>
                <a:lnTo>
                  <a:pt x="849748" y="1273835"/>
                </a:lnTo>
                <a:lnTo>
                  <a:pt x="859155" y="1291094"/>
                </a:lnTo>
                <a:lnTo>
                  <a:pt x="884031" y="1318231"/>
                </a:lnTo>
                <a:lnTo>
                  <a:pt x="913586" y="1341817"/>
                </a:lnTo>
                <a:lnTo>
                  <a:pt x="926738" y="1355400"/>
                </a:lnTo>
                <a:lnTo>
                  <a:pt x="940916" y="1373574"/>
                </a:lnTo>
                <a:lnTo>
                  <a:pt x="965446" y="1400835"/>
                </a:lnTo>
                <a:lnTo>
                  <a:pt x="971011" y="1413141"/>
                </a:lnTo>
                <a:lnTo>
                  <a:pt x="976814" y="1420966"/>
                </a:lnTo>
                <a:lnTo>
                  <a:pt x="980139" y="1423561"/>
                </a:lnTo>
                <a:lnTo>
                  <a:pt x="983626" y="1425291"/>
                </a:lnTo>
                <a:lnTo>
                  <a:pt x="987221" y="1426444"/>
                </a:lnTo>
                <a:lnTo>
                  <a:pt x="994602" y="1431112"/>
                </a:lnTo>
                <a:lnTo>
                  <a:pt x="998348" y="1434135"/>
                </a:lnTo>
                <a:lnTo>
                  <a:pt x="1021340" y="1462552"/>
                </a:lnTo>
                <a:lnTo>
                  <a:pt x="1026333" y="1466525"/>
                </a:lnTo>
                <a:lnTo>
                  <a:pt x="1039428" y="1475503"/>
                </a:lnTo>
                <a:lnTo>
                  <a:pt x="1076475" y="1507581"/>
                </a:lnTo>
                <a:lnTo>
                  <a:pt x="1110588" y="1532541"/>
                </a:lnTo>
                <a:lnTo>
                  <a:pt x="1123515" y="1539650"/>
                </a:lnTo>
                <a:lnTo>
                  <a:pt x="1137932" y="1549522"/>
                </a:lnTo>
                <a:lnTo>
                  <a:pt x="1150247" y="1554281"/>
                </a:lnTo>
                <a:lnTo>
                  <a:pt x="1163553" y="1564128"/>
                </a:lnTo>
                <a:lnTo>
                  <a:pt x="1168221" y="1565118"/>
                </a:lnTo>
                <a:lnTo>
                  <a:pt x="1171244" y="1565383"/>
                </a:lnTo>
                <a:lnTo>
                  <a:pt x="1174529" y="1566828"/>
                </a:lnTo>
                <a:lnTo>
                  <a:pt x="1188719" y="15773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"/>
          <p:cNvSpPr/>
          <p:nvPr/>
        </p:nvSpPr>
        <p:spPr>
          <a:xfrm>
            <a:off x="7715250" y="5303519"/>
            <a:ext cx="205695" cy="192681"/>
          </a:xfrm>
          <a:custGeom>
            <a:avLst/>
            <a:gdLst/>
            <a:ahLst/>
            <a:cxnLst/>
            <a:rect l="0" t="0" r="0" b="0"/>
            <a:pathLst>
              <a:path w="205695" h="192681">
                <a:moveTo>
                  <a:pt x="0" y="160020"/>
                </a:moveTo>
                <a:lnTo>
                  <a:pt x="0" y="150179"/>
                </a:lnTo>
                <a:lnTo>
                  <a:pt x="2540" y="150919"/>
                </a:lnTo>
                <a:lnTo>
                  <a:pt x="6773" y="152684"/>
                </a:lnTo>
                <a:lnTo>
                  <a:pt x="19682" y="158571"/>
                </a:lnTo>
                <a:lnTo>
                  <a:pt x="24551" y="159054"/>
                </a:lnTo>
                <a:lnTo>
                  <a:pt x="31607" y="159376"/>
                </a:lnTo>
                <a:lnTo>
                  <a:pt x="40122" y="159591"/>
                </a:lnTo>
                <a:lnTo>
                  <a:pt x="45797" y="161004"/>
                </a:lnTo>
                <a:lnTo>
                  <a:pt x="49582" y="163216"/>
                </a:lnTo>
                <a:lnTo>
                  <a:pt x="52104" y="165961"/>
                </a:lnTo>
                <a:lnTo>
                  <a:pt x="55056" y="167791"/>
                </a:lnTo>
                <a:lnTo>
                  <a:pt x="58294" y="169011"/>
                </a:lnTo>
                <a:lnTo>
                  <a:pt x="61722" y="169824"/>
                </a:lnTo>
                <a:lnTo>
                  <a:pt x="65278" y="170366"/>
                </a:lnTo>
                <a:lnTo>
                  <a:pt x="68919" y="170728"/>
                </a:lnTo>
                <a:lnTo>
                  <a:pt x="72616" y="170968"/>
                </a:lnTo>
                <a:lnTo>
                  <a:pt x="76351" y="171129"/>
                </a:lnTo>
                <a:lnTo>
                  <a:pt x="83886" y="171308"/>
                </a:lnTo>
                <a:lnTo>
                  <a:pt x="91484" y="172625"/>
                </a:lnTo>
                <a:lnTo>
                  <a:pt x="101629" y="174774"/>
                </a:lnTo>
                <a:lnTo>
                  <a:pt x="113472" y="177476"/>
                </a:lnTo>
                <a:lnTo>
                  <a:pt x="125178" y="179278"/>
                </a:lnTo>
                <a:lnTo>
                  <a:pt x="136792" y="180478"/>
                </a:lnTo>
                <a:lnTo>
                  <a:pt x="164603" y="182406"/>
                </a:lnTo>
                <a:lnTo>
                  <a:pt x="168156" y="183834"/>
                </a:lnTo>
                <a:lnTo>
                  <a:pt x="171794" y="186056"/>
                </a:lnTo>
                <a:lnTo>
                  <a:pt x="180689" y="192680"/>
                </a:lnTo>
                <a:lnTo>
                  <a:pt x="182690" y="191954"/>
                </a:lnTo>
                <a:lnTo>
                  <a:pt x="188299" y="187760"/>
                </a:lnTo>
                <a:lnTo>
                  <a:pt x="194392" y="182574"/>
                </a:lnTo>
                <a:lnTo>
                  <a:pt x="203995" y="173166"/>
                </a:lnTo>
                <a:lnTo>
                  <a:pt x="204576" y="171324"/>
                </a:lnTo>
                <a:lnTo>
                  <a:pt x="205223" y="165891"/>
                </a:lnTo>
                <a:lnTo>
                  <a:pt x="205395" y="160124"/>
                </a:lnTo>
                <a:lnTo>
                  <a:pt x="205694" y="118877"/>
                </a:lnTo>
                <a:lnTo>
                  <a:pt x="204439" y="107191"/>
                </a:lnTo>
                <a:lnTo>
                  <a:pt x="202333" y="93051"/>
                </a:lnTo>
                <a:lnTo>
                  <a:pt x="199658" y="77274"/>
                </a:lnTo>
                <a:lnTo>
                  <a:pt x="197875" y="65486"/>
                </a:lnTo>
                <a:lnTo>
                  <a:pt x="196687" y="56358"/>
                </a:lnTo>
                <a:lnTo>
                  <a:pt x="195895" y="49002"/>
                </a:lnTo>
                <a:lnTo>
                  <a:pt x="194096" y="40288"/>
                </a:lnTo>
                <a:lnTo>
                  <a:pt x="191627" y="30669"/>
                </a:lnTo>
                <a:lnTo>
                  <a:pt x="184608" y="6059"/>
                </a:lnTo>
                <a:lnTo>
                  <a:pt x="182761" y="4039"/>
                </a:lnTo>
                <a:lnTo>
                  <a:pt x="180261" y="2693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"/>
          <p:cNvSpPr/>
          <p:nvPr/>
        </p:nvSpPr>
        <p:spPr>
          <a:xfrm>
            <a:off x="6595109" y="3768721"/>
            <a:ext cx="285751" cy="288930"/>
          </a:xfrm>
          <a:custGeom>
            <a:avLst/>
            <a:gdLst/>
            <a:ahLst/>
            <a:cxnLst/>
            <a:rect l="0" t="0" r="0" b="0"/>
            <a:pathLst>
              <a:path w="285751" h="288930">
                <a:moveTo>
                  <a:pt x="0" y="288929"/>
                </a:moveTo>
                <a:lnTo>
                  <a:pt x="0" y="204492"/>
                </a:lnTo>
                <a:lnTo>
                  <a:pt x="1271" y="191997"/>
                </a:lnTo>
                <a:lnTo>
                  <a:pt x="3388" y="181128"/>
                </a:lnTo>
                <a:lnTo>
                  <a:pt x="6068" y="171341"/>
                </a:lnTo>
                <a:lnTo>
                  <a:pt x="7856" y="162277"/>
                </a:lnTo>
                <a:lnTo>
                  <a:pt x="9047" y="153694"/>
                </a:lnTo>
                <a:lnTo>
                  <a:pt x="9842" y="145432"/>
                </a:lnTo>
                <a:lnTo>
                  <a:pt x="11641" y="136114"/>
                </a:lnTo>
                <a:lnTo>
                  <a:pt x="14111" y="126092"/>
                </a:lnTo>
                <a:lnTo>
                  <a:pt x="17027" y="115601"/>
                </a:lnTo>
                <a:lnTo>
                  <a:pt x="18972" y="107337"/>
                </a:lnTo>
                <a:lnTo>
                  <a:pt x="20268" y="100557"/>
                </a:lnTo>
                <a:lnTo>
                  <a:pt x="21132" y="94768"/>
                </a:lnTo>
                <a:lnTo>
                  <a:pt x="21708" y="89638"/>
                </a:lnTo>
                <a:lnTo>
                  <a:pt x="22092" y="84948"/>
                </a:lnTo>
                <a:lnTo>
                  <a:pt x="22349" y="80551"/>
                </a:lnTo>
                <a:lnTo>
                  <a:pt x="23789" y="75081"/>
                </a:lnTo>
                <a:lnTo>
                  <a:pt x="26020" y="68893"/>
                </a:lnTo>
                <a:lnTo>
                  <a:pt x="28777" y="62228"/>
                </a:lnTo>
                <a:lnTo>
                  <a:pt x="30615" y="56515"/>
                </a:lnTo>
                <a:lnTo>
                  <a:pt x="31840" y="51436"/>
                </a:lnTo>
                <a:lnTo>
                  <a:pt x="32656" y="46780"/>
                </a:lnTo>
                <a:lnTo>
                  <a:pt x="35742" y="39867"/>
                </a:lnTo>
                <a:lnTo>
                  <a:pt x="40337" y="31447"/>
                </a:lnTo>
                <a:lnTo>
                  <a:pt x="45943" y="22024"/>
                </a:lnTo>
                <a:lnTo>
                  <a:pt x="49678" y="14472"/>
                </a:lnTo>
                <a:lnTo>
                  <a:pt x="52169" y="8168"/>
                </a:lnTo>
                <a:lnTo>
                  <a:pt x="53830" y="2694"/>
                </a:lnTo>
                <a:lnTo>
                  <a:pt x="56206" y="315"/>
                </a:lnTo>
                <a:lnTo>
                  <a:pt x="59061" y="0"/>
                </a:lnTo>
                <a:lnTo>
                  <a:pt x="62234" y="1059"/>
                </a:lnTo>
                <a:lnTo>
                  <a:pt x="70700" y="1766"/>
                </a:lnTo>
                <a:lnTo>
                  <a:pt x="82694" y="2237"/>
                </a:lnTo>
                <a:lnTo>
                  <a:pt x="123297" y="2992"/>
                </a:lnTo>
                <a:lnTo>
                  <a:pt x="130458" y="4324"/>
                </a:lnTo>
                <a:lnTo>
                  <a:pt x="137773" y="6483"/>
                </a:lnTo>
                <a:lnTo>
                  <a:pt x="145189" y="9191"/>
                </a:lnTo>
                <a:lnTo>
                  <a:pt x="151403" y="10997"/>
                </a:lnTo>
                <a:lnTo>
                  <a:pt x="156816" y="12201"/>
                </a:lnTo>
                <a:lnTo>
                  <a:pt x="161694" y="13003"/>
                </a:lnTo>
                <a:lnTo>
                  <a:pt x="171295" y="16078"/>
                </a:lnTo>
                <a:lnTo>
                  <a:pt x="184047" y="20669"/>
                </a:lnTo>
                <a:lnTo>
                  <a:pt x="198899" y="26269"/>
                </a:lnTo>
                <a:lnTo>
                  <a:pt x="210069" y="30002"/>
                </a:lnTo>
                <a:lnTo>
                  <a:pt x="218786" y="32491"/>
                </a:lnTo>
                <a:lnTo>
                  <a:pt x="225868" y="34150"/>
                </a:lnTo>
                <a:lnTo>
                  <a:pt x="233129" y="35256"/>
                </a:lnTo>
                <a:lnTo>
                  <a:pt x="240509" y="35994"/>
                </a:lnTo>
                <a:lnTo>
                  <a:pt x="247970" y="36485"/>
                </a:lnTo>
                <a:lnTo>
                  <a:pt x="255483" y="38083"/>
                </a:lnTo>
                <a:lnTo>
                  <a:pt x="263032" y="40418"/>
                </a:lnTo>
                <a:lnTo>
                  <a:pt x="285750" y="488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planes intersect, then their intersection is a line.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2725512"/>
            <a:ext cx="4114800" cy="2865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0"/>
          <p:cNvSpPr/>
          <p:nvPr/>
        </p:nvSpPr>
        <p:spPr>
          <a:xfrm>
            <a:off x="6229350" y="3018151"/>
            <a:ext cx="2662497" cy="2873615"/>
          </a:xfrm>
          <a:custGeom>
            <a:avLst/>
            <a:gdLst/>
            <a:ahLst/>
            <a:cxnLst/>
            <a:rect l="0" t="0" r="0" b="0"/>
            <a:pathLst>
              <a:path w="2662497" h="2873615">
                <a:moveTo>
                  <a:pt x="22859" y="2125349"/>
                </a:moveTo>
                <a:lnTo>
                  <a:pt x="31984" y="2100513"/>
                </a:lnTo>
                <a:lnTo>
                  <a:pt x="38768" y="2089757"/>
                </a:lnTo>
                <a:lnTo>
                  <a:pt x="90542" y="2029017"/>
                </a:lnTo>
                <a:lnTo>
                  <a:pt x="134593" y="1953002"/>
                </a:lnTo>
                <a:lnTo>
                  <a:pt x="146179" y="1929370"/>
                </a:lnTo>
                <a:lnTo>
                  <a:pt x="219110" y="1816488"/>
                </a:lnTo>
                <a:lnTo>
                  <a:pt x="278372" y="1701303"/>
                </a:lnTo>
                <a:lnTo>
                  <a:pt x="335155" y="1615365"/>
                </a:lnTo>
                <a:lnTo>
                  <a:pt x="375741" y="1544136"/>
                </a:lnTo>
                <a:lnTo>
                  <a:pt x="420996" y="1472062"/>
                </a:lnTo>
                <a:lnTo>
                  <a:pt x="478363" y="1391186"/>
                </a:lnTo>
                <a:lnTo>
                  <a:pt x="561508" y="1258265"/>
                </a:lnTo>
                <a:lnTo>
                  <a:pt x="599656" y="1195571"/>
                </a:lnTo>
                <a:lnTo>
                  <a:pt x="638623" y="1132994"/>
                </a:lnTo>
                <a:lnTo>
                  <a:pt x="689809" y="1058615"/>
                </a:lnTo>
                <a:lnTo>
                  <a:pt x="745408" y="980675"/>
                </a:lnTo>
                <a:lnTo>
                  <a:pt x="798147" y="901137"/>
                </a:lnTo>
                <a:lnTo>
                  <a:pt x="857870" y="811869"/>
                </a:lnTo>
                <a:lnTo>
                  <a:pt x="922497" y="722931"/>
                </a:lnTo>
                <a:lnTo>
                  <a:pt x="988326" y="623490"/>
                </a:lnTo>
                <a:lnTo>
                  <a:pt x="1040867" y="558520"/>
                </a:lnTo>
                <a:lnTo>
                  <a:pt x="1266679" y="285640"/>
                </a:lnTo>
                <a:lnTo>
                  <a:pt x="1338515" y="201954"/>
                </a:lnTo>
                <a:lnTo>
                  <a:pt x="1407516" y="126281"/>
                </a:lnTo>
                <a:lnTo>
                  <a:pt x="1476343" y="61268"/>
                </a:lnTo>
                <a:lnTo>
                  <a:pt x="1536317" y="15546"/>
                </a:lnTo>
                <a:lnTo>
                  <a:pt x="1557414" y="6559"/>
                </a:lnTo>
                <a:lnTo>
                  <a:pt x="1577503" y="1499"/>
                </a:lnTo>
                <a:lnTo>
                  <a:pt x="1597566" y="0"/>
                </a:lnTo>
                <a:lnTo>
                  <a:pt x="1645987" y="9265"/>
                </a:lnTo>
                <a:lnTo>
                  <a:pt x="1651044" y="11046"/>
                </a:lnTo>
                <a:lnTo>
                  <a:pt x="1724102" y="55830"/>
                </a:lnTo>
                <a:lnTo>
                  <a:pt x="1802057" y="105634"/>
                </a:lnTo>
                <a:lnTo>
                  <a:pt x="1860545" y="137774"/>
                </a:lnTo>
                <a:lnTo>
                  <a:pt x="1942672" y="197059"/>
                </a:lnTo>
                <a:lnTo>
                  <a:pt x="2015822" y="243540"/>
                </a:lnTo>
                <a:lnTo>
                  <a:pt x="2092852" y="293901"/>
                </a:lnTo>
                <a:lnTo>
                  <a:pt x="2167790" y="339158"/>
                </a:lnTo>
                <a:lnTo>
                  <a:pt x="2270255" y="413486"/>
                </a:lnTo>
                <a:lnTo>
                  <a:pt x="2374278" y="477941"/>
                </a:lnTo>
                <a:lnTo>
                  <a:pt x="2451069" y="521630"/>
                </a:lnTo>
                <a:lnTo>
                  <a:pt x="2516177" y="555753"/>
                </a:lnTo>
                <a:lnTo>
                  <a:pt x="2540608" y="573304"/>
                </a:lnTo>
                <a:lnTo>
                  <a:pt x="2568232" y="583908"/>
                </a:lnTo>
                <a:lnTo>
                  <a:pt x="2592876" y="601561"/>
                </a:lnTo>
                <a:lnTo>
                  <a:pt x="2624042" y="616630"/>
                </a:lnTo>
                <a:lnTo>
                  <a:pt x="2634360" y="622957"/>
                </a:lnTo>
                <a:lnTo>
                  <a:pt x="2647310" y="627789"/>
                </a:lnTo>
                <a:lnTo>
                  <a:pt x="2655285" y="633420"/>
                </a:lnTo>
                <a:lnTo>
                  <a:pt x="2657920" y="636699"/>
                </a:lnTo>
                <a:lnTo>
                  <a:pt x="2659676" y="640156"/>
                </a:lnTo>
                <a:lnTo>
                  <a:pt x="2660847" y="643730"/>
                </a:lnTo>
                <a:lnTo>
                  <a:pt x="2662496" y="660896"/>
                </a:lnTo>
                <a:lnTo>
                  <a:pt x="2660187" y="667717"/>
                </a:lnTo>
                <a:lnTo>
                  <a:pt x="2645004" y="693527"/>
                </a:lnTo>
                <a:lnTo>
                  <a:pt x="2635185" y="717300"/>
                </a:lnTo>
                <a:lnTo>
                  <a:pt x="2553966" y="799200"/>
                </a:lnTo>
                <a:lnTo>
                  <a:pt x="2478748" y="880458"/>
                </a:lnTo>
                <a:lnTo>
                  <a:pt x="2410213" y="958571"/>
                </a:lnTo>
                <a:lnTo>
                  <a:pt x="2321790" y="1059127"/>
                </a:lnTo>
                <a:lnTo>
                  <a:pt x="2256105" y="1126030"/>
                </a:lnTo>
                <a:lnTo>
                  <a:pt x="2160805" y="1232183"/>
                </a:lnTo>
                <a:lnTo>
                  <a:pt x="2127408" y="1268887"/>
                </a:lnTo>
                <a:lnTo>
                  <a:pt x="2066556" y="1353230"/>
                </a:lnTo>
                <a:lnTo>
                  <a:pt x="2001456" y="1429169"/>
                </a:lnTo>
                <a:lnTo>
                  <a:pt x="1949384" y="1491083"/>
                </a:lnTo>
                <a:lnTo>
                  <a:pt x="1879768" y="1578431"/>
                </a:lnTo>
                <a:lnTo>
                  <a:pt x="1825697" y="1651726"/>
                </a:lnTo>
                <a:lnTo>
                  <a:pt x="1758567" y="1738673"/>
                </a:lnTo>
                <a:lnTo>
                  <a:pt x="1689954" y="1833681"/>
                </a:lnTo>
                <a:lnTo>
                  <a:pt x="1559276" y="2019022"/>
                </a:lnTo>
                <a:lnTo>
                  <a:pt x="1499456" y="2106121"/>
                </a:lnTo>
                <a:lnTo>
                  <a:pt x="1424578" y="2202667"/>
                </a:lnTo>
                <a:lnTo>
                  <a:pt x="1369645" y="2291905"/>
                </a:lnTo>
                <a:lnTo>
                  <a:pt x="1300324" y="2410495"/>
                </a:lnTo>
                <a:lnTo>
                  <a:pt x="1231790" y="2526173"/>
                </a:lnTo>
                <a:lnTo>
                  <a:pt x="1189842" y="2604527"/>
                </a:lnTo>
                <a:lnTo>
                  <a:pt x="1146719" y="2686427"/>
                </a:lnTo>
                <a:lnTo>
                  <a:pt x="1103320" y="2764620"/>
                </a:lnTo>
                <a:lnTo>
                  <a:pt x="1053998" y="2853264"/>
                </a:lnTo>
                <a:lnTo>
                  <a:pt x="1035865" y="2872461"/>
                </a:lnTo>
                <a:lnTo>
                  <a:pt x="1030936" y="2873614"/>
                </a:lnTo>
                <a:lnTo>
                  <a:pt x="1025111" y="2873112"/>
                </a:lnTo>
                <a:lnTo>
                  <a:pt x="1018687" y="2871508"/>
                </a:lnTo>
                <a:lnTo>
                  <a:pt x="1008164" y="2866338"/>
                </a:lnTo>
                <a:lnTo>
                  <a:pt x="987096" y="2848990"/>
                </a:lnTo>
                <a:lnTo>
                  <a:pt x="979306" y="2841513"/>
                </a:lnTo>
                <a:lnTo>
                  <a:pt x="976721" y="2837742"/>
                </a:lnTo>
                <a:lnTo>
                  <a:pt x="973848" y="2830164"/>
                </a:lnTo>
                <a:lnTo>
                  <a:pt x="960095" y="2812691"/>
                </a:lnTo>
                <a:lnTo>
                  <a:pt x="929861" y="2779712"/>
                </a:lnTo>
                <a:lnTo>
                  <a:pt x="922118" y="2767120"/>
                </a:lnTo>
                <a:lnTo>
                  <a:pt x="918274" y="2762746"/>
                </a:lnTo>
                <a:lnTo>
                  <a:pt x="914444" y="2759830"/>
                </a:lnTo>
                <a:lnTo>
                  <a:pt x="910619" y="2757887"/>
                </a:lnTo>
                <a:lnTo>
                  <a:pt x="828771" y="2690105"/>
                </a:lnTo>
                <a:lnTo>
                  <a:pt x="814662" y="2678058"/>
                </a:lnTo>
                <a:lnTo>
                  <a:pt x="793691" y="2663905"/>
                </a:lnTo>
                <a:lnTo>
                  <a:pt x="711005" y="2595811"/>
                </a:lnTo>
                <a:lnTo>
                  <a:pt x="630569" y="2533365"/>
                </a:lnTo>
                <a:lnTo>
                  <a:pt x="553900" y="2478592"/>
                </a:lnTo>
                <a:lnTo>
                  <a:pt x="480627" y="2435697"/>
                </a:lnTo>
                <a:lnTo>
                  <a:pt x="405650" y="2390664"/>
                </a:lnTo>
                <a:lnTo>
                  <a:pt x="323542" y="2344738"/>
                </a:lnTo>
                <a:lnTo>
                  <a:pt x="243449" y="2306137"/>
                </a:lnTo>
                <a:lnTo>
                  <a:pt x="167108" y="2254707"/>
                </a:lnTo>
                <a:lnTo>
                  <a:pt x="137143" y="2237196"/>
                </a:lnTo>
                <a:lnTo>
                  <a:pt x="112884" y="2229608"/>
                </a:lnTo>
                <a:lnTo>
                  <a:pt x="75239" y="2210226"/>
                </a:lnTo>
                <a:lnTo>
                  <a:pt x="54325" y="2205531"/>
                </a:lnTo>
                <a:lnTo>
                  <a:pt x="35237" y="2196596"/>
                </a:lnTo>
                <a:lnTo>
                  <a:pt x="19237" y="2194456"/>
                </a:lnTo>
                <a:lnTo>
                  <a:pt x="0" y="21939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"/>
          <p:cNvSpPr/>
          <p:nvPr/>
        </p:nvSpPr>
        <p:spPr>
          <a:xfrm>
            <a:off x="6699572" y="2949096"/>
            <a:ext cx="1427146" cy="1600044"/>
          </a:xfrm>
          <a:custGeom>
            <a:avLst/>
            <a:gdLst/>
            <a:ahLst/>
            <a:cxnLst/>
            <a:rect l="0" t="0" r="0" b="0"/>
            <a:pathLst>
              <a:path w="1427146" h="1600044">
                <a:moveTo>
                  <a:pt x="181287" y="1108554"/>
                </a:moveTo>
                <a:lnTo>
                  <a:pt x="181287" y="1096418"/>
                </a:lnTo>
                <a:lnTo>
                  <a:pt x="171446" y="1051043"/>
                </a:lnTo>
                <a:lnTo>
                  <a:pt x="157634" y="1006404"/>
                </a:lnTo>
                <a:lnTo>
                  <a:pt x="143031" y="944866"/>
                </a:lnTo>
                <a:lnTo>
                  <a:pt x="121331" y="886331"/>
                </a:lnTo>
                <a:lnTo>
                  <a:pt x="112723" y="851222"/>
                </a:lnTo>
                <a:lnTo>
                  <a:pt x="101707" y="815114"/>
                </a:lnTo>
                <a:lnTo>
                  <a:pt x="87294" y="776216"/>
                </a:lnTo>
                <a:lnTo>
                  <a:pt x="81796" y="753645"/>
                </a:lnTo>
                <a:lnTo>
                  <a:pt x="75589" y="723358"/>
                </a:lnTo>
                <a:lnTo>
                  <a:pt x="68912" y="687926"/>
                </a:lnTo>
                <a:lnTo>
                  <a:pt x="58106" y="641785"/>
                </a:lnTo>
                <a:lnTo>
                  <a:pt x="48269" y="601528"/>
                </a:lnTo>
                <a:lnTo>
                  <a:pt x="44698" y="582219"/>
                </a:lnTo>
                <a:lnTo>
                  <a:pt x="35445" y="549127"/>
                </a:lnTo>
                <a:lnTo>
                  <a:pt x="31789" y="510468"/>
                </a:lnTo>
                <a:lnTo>
                  <a:pt x="23723" y="479920"/>
                </a:lnTo>
                <a:lnTo>
                  <a:pt x="21089" y="464671"/>
                </a:lnTo>
                <a:lnTo>
                  <a:pt x="13736" y="440536"/>
                </a:lnTo>
                <a:lnTo>
                  <a:pt x="10180" y="394838"/>
                </a:lnTo>
                <a:lnTo>
                  <a:pt x="9883" y="373561"/>
                </a:lnTo>
                <a:lnTo>
                  <a:pt x="0" y="330711"/>
                </a:lnTo>
                <a:lnTo>
                  <a:pt x="739" y="325832"/>
                </a:lnTo>
                <a:lnTo>
                  <a:pt x="4947" y="317024"/>
                </a:lnTo>
                <a:lnTo>
                  <a:pt x="14456" y="304925"/>
                </a:lnTo>
                <a:lnTo>
                  <a:pt x="17997" y="302291"/>
                </a:lnTo>
                <a:lnTo>
                  <a:pt x="30511" y="297717"/>
                </a:lnTo>
                <a:lnTo>
                  <a:pt x="42347" y="297084"/>
                </a:lnTo>
                <a:lnTo>
                  <a:pt x="52901" y="289180"/>
                </a:lnTo>
                <a:lnTo>
                  <a:pt x="59880" y="287188"/>
                </a:lnTo>
                <a:lnTo>
                  <a:pt x="70949" y="286066"/>
                </a:lnTo>
                <a:lnTo>
                  <a:pt x="73438" y="284638"/>
                </a:lnTo>
                <a:lnTo>
                  <a:pt x="75098" y="282417"/>
                </a:lnTo>
                <a:lnTo>
                  <a:pt x="76205" y="279666"/>
                </a:lnTo>
                <a:lnTo>
                  <a:pt x="78212" y="277832"/>
                </a:lnTo>
                <a:lnTo>
                  <a:pt x="80821" y="276609"/>
                </a:lnTo>
                <a:lnTo>
                  <a:pt x="87105" y="275250"/>
                </a:lnTo>
                <a:lnTo>
                  <a:pt x="94132" y="274646"/>
                </a:lnTo>
                <a:lnTo>
                  <a:pt x="97784" y="273215"/>
                </a:lnTo>
                <a:lnTo>
                  <a:pt x="105228" y="268239"/>
                </a:lnTo>
                <a:lnTo>
                  <a:pt x="116156" y="265180"/>
                </a:lnTo>
                <a:lnTo>
                  <a:pt x="137802" y="263217"/>
                </a:lnTo>
                <a:lnTo>
                  <a:pt x="142136" y="261786"/>
                </a:lnTo>
                <a:lnTo>
                  <a:pt x="154306" y="254974"/>
                </a:lnTo>
                <a:lnTo>
                  <a:pt x="162099" y="252935"/>
                </a:lnTo>
                <a:lnTo>
                  <a:pt x="173627" y="251787"/>
                </a:lnTo>
                <a:lnTo>
                  <a:pt x="177450" y="250356"/>
                </a:lnTo>
                <a:lnTo>
                  <a:pt x="188899" y="243544"/>
                </a:lnTo>
                <a:lnTo>
                  <a:pt x="200335" y="239691"/>
                </a:lnTo>
                <a:lnTo>
                  <a:pt x="211767" y="232340"/>
                </a:lnTo>
                <a:lnTo>
                  <a:pt x="250337" y="220930"/>
                </a:lnTo>
                <a:lnTo>
                  <a:pt x="287731" y="211462"/>
                </a:lnTo>
                <a:lnTo>
                  <a:pt x="301833" y="204809"/>
                </a:lnTo>
                <a:lnTo>
                  <a:pt x="307371" y="201257"/>
                </a:lnTo>
                <a:lnTo>
                  <a:pt x="320298" y="197311"/>
                </a:lnTo>
                <a:lnTo>
                  <a:pt x="343226" y="194777"/>
                </a:lnTo>
                <a:lnTo>
                  <a:pt x="347666" y="193299"/>
                </a:lnTo>
                <a:lnTo>
                  <a:pt x="359983" y="186422"/>
                </a:lnTo>
                <a:lnTo>
                  <a:pt x="427901" y="165007"/>
                </a:lnTo>
                <a:lnTo>
                  <a:pt x="462766" y="152413"/>
                </a:lnTo>
                <a:lnTo>
                  <a:pt x="493288" y="141569"/>
                </a:lnTo>
                <a:lnTo>
                  <a:pt x="499779" y="140047"/>
                </a:lnTo>
                <a:lnTo>
                  <a:pt x="510376" y="134970"/>
                </a:lnTo>
                <a:lnTo>
                  <a:pt x="514979" y="131838"/>
                </a:lnTo>
                <a:lnTo>
                  <a:pt x="523482" y="128357"/>
                </a:lnTo>
                <a:lnTo>
                  <a:pt x="532764" y="126811"/>
                </a:lnTo>
                <a:lnTo>
                  <a:pt x="545356" y="126124"/>
                </a:lnTo>
                <a:lnTo>
                  <a:pt x="551000" y="124670"/>
                </a:lnTo>
                <a:lnTo>
                  <a:pt x="566280" y="117827"/>
                </a:lnTo>
                <a:lnTo>
                  <a:pt x="585060" y="113965"/>
                </a:lnTo>
                <a:lnTo>
                  <a:pt x="599233" y="106612"/>
                </a:lnTo>
                <a:lnTo>
                  <a:pt x="695274" y="74821"/>
                </a:lnTo>
                <a:lnTo>
                  <a:pt x="730613" y="64917"/>
                </a:lnTo>
                <a:lnTo>
                  <a:pt x="761034" y="55954"/>
                </a:lnTo>
                <a:lnTo>
                  <a:pt x="782748" y="48642"/>
                </a:lnTo>
                <a:lnTo>
                  <a:pt x="819665" y="40104"/>
                </a:lnTo>
                <a:lnTo>
                  <a:pt x="836698" y="33400"/>
                </a:lnTo>
                <a:lnTo>
                  <a:pt x="860199" y="22486"/>
                </a:lnTo>
                <a:lnTo>
                  <a:pt x="884520" y="14596"/>
                </a:lnTo>
                <a:lnTo>
                  <a:pt x="931849" y="3856"/>
                </a:lnTo>
                <a:lnTo>
                  <a:pt x="972967" y="372"/>
                </a:lnTo>
                <a:lnTo>
                  <a:pt x="993004" y="0"/>
                </a:lnTo>
                <a:lnTo>
                  <a:pt x="996752" y="1218"/>
                </a:lnTo>
                <a:lnTo>
                  <a:pt x="999251" y="3300"/>
                </a:lnTo>
                <a:lnTo>
                  <a:pt x="1000916" y="5957"/>
                </a:lnTo>
                <a:lnTo>
                  <a:pt x="1003297" y="7729"/>
                </a:lnTo>
                <a:lnTo>
                  <a:pt x="1006153" y="8911"/>
                </a:lnTo>
                <a:lnTo>
                  <a:pt x="1009328" y="9698"/>
                </a:lnTo>
                <a:lnTo>
                  <a:pt x="1011445" y="11494"/>
                </a:lnTo>
                <a:lnTo>
                  <a:pt x="1012855" y="13960"/>
                </a:lnTo>
                <a:lnTo>
                  <a:pt x="1014424" y="20088"/>
                </a:lnTo>
                <a:lnTo>
                  <a:pt x="1015120" y="27044"/>
                </a:lnTo>
                <a:lnTo>
                  <a:pt x="1016576" y="29407"/>
                </a:lnTo>
                <a:lnTo>
                  <a:pt x="1018817" y="30983"/>
                </a:lnTo>
                <a:lnTo>
                  <a:pt x="1021580" y="32033"/>
                </a:lnTo>
                <a:lnTo>
                  <a:pt x="1023423" y="34003"/>
                </a:lnTo>
                <a:lnTo>
                  <a:pt x="1024651" y="36587"/>
                </a:lnTo>
                <a:lnTo>
                  <a:pt x="1025470" y="39579"/>
                </a:lnTo>
                <a:lnTo>
                  <a:pt x="1029766" y="46290"/>
                </a:lnTo>
                <a:lnTo>
                  <a:pt x="1032690" y="49858"/>
                </a:lnTo>
                <a:lnTo>
                  <a:pt x="1034639" y="53506"/>
                </a:lnTo>
                <a:lnTo>
                  <a:pt x="1036805" y="60947"/>
                </a:lnTo>
                <a:lnTo>
                  <a:pt x="1039465" y="85197"/>
                </a:lnTo>
                <a:lnTo>
                  <a:pt x="1057677" y="127993"/>
                </a:lnTo>
                <a:lnTo>
                  <a:pt x="1076382" y="173280"/>
                </a:lnTo>
                <a:lnTo>
                  <a:pt x="1082027" y="192497"/>
                </a:lnTo>
                <a:lnTo>
                  <a:pt x="1093615" y="219345"/>
                </a:lnTo>
                <a:lnTo>
                  <a:pt x="1105774" y="262076"/>
                </a:lnTo>
                <a:lnTo>
                  <a:pt x="1120830" y="300780"/>
                </a:lnTo>
                <a:lnTo>
                  <a:pt x="1139403" y="350630"/>
                </a:lnTo>
                <a:lnTo>
                  <a:pt x="1153640" y="398742"/>
                </a:lnTo>
                <a:lnTo>
                  <a:pt x="1165894" y="447642"/>
                </a:lnTo>
                <a:lnTo>
                  <a:pt x="1171341" y="482075"/>
                </a:lnTo>
                <a:lnTo>
                  <a:pt x="1176603" y="509291"/>
                </a:lnTo>
                <a:lnTo>
                  <a:pt x="1192609" y="583558"/>
                </a:lnTo>
                <a:lnTo>
                  <a:pt x="1199672" y="613776"/>
                </a:lnTo>
                <a:lnTo>
                  <a:pt x="1210906" y="657513"/>
                </a:lnTo>
                <a:lnTo>
                  <a:pt x="1220612" y="707509"/>
                </a:lnTo>
                <a:lnTo>
                  <a:pt x="1228658" y="735020"/>
                </a:lnTo>
                <a:lnTo>
                  <a:pt x="1235406" y="774419"/>
                </a:lnTo>
                <a:lnTo>
                  <a:pt x="1240335" y="791139"/>
                </a:lnTo>
                <a:lnTo>
                  <a:pt x="1244379" y="814833"/>
                </a:lnTo>
                <a:lnTo>
                  <a:pt x="1255596" y="849370"/>
                </a:lnTo>
                <a:lnTo>
                  <a:pt x="1272168" y="907847"/>
                </a:lnTo>
                <a:lnTo>
                  <a:pt x="1282074" y="949924"/>
                </a:lnTo>
                <a:lnTo>
                  <a:pt x="1289016" y="984711"/>
                </a:lnTo>
                <a:lnTo>
                  <a:pt x="1310782" y="1079669"/>
                </a:lnTo>
                <a:lnTo>
                  <a:pt x="1319554" y="1117306"/>
                </a:lnTo>
                <a:lnTo>
                  <a:pt x="1332148" y="1162164"/>
                </a:lnTo>
                <a:lnTo>
                  <a:pt x="1335401" y="1178100"/>
                </a:lnTo>
                <a:lnTo>
                  <a:pt x="1344373" y="1200562"/>
                </a:lnTo>
                <a:lnTo>
                  <a:pt x="1353804" y="1247575"/>
                </a:lnTo>
                <a:lnTo>
                  <a:pt x="1361022" y="1292178"/>
                </a:lnTo>
                <a:lnTo>
                  <a:pt x="1374301" y="1337300"/>
                </a:lnTo>
                <a:lnTo>
                  <a:pt x="1382568" y="1380127"/>
                </a:lnTo>
                <a:lnTo>
                  <a:pt x="1392946" y="1420176"/>
                </a:lnTo>
                <a:lnTo>
                  <a:pt x="1400934" y="1462365"/>
                </a:lnTo>
                <a:lnTo>
                  <a:pt x="1406189" y="1478740"/>
                </a:lnTo>
                <a:lnTo>
                  <a:pt x="1409368" y="1484884"/>
                </a:lnTo>
                <a:lnTo>
                  <a:pt x="1412901" y="1498485"/>
                </a:lnTo>
                <a:lnTo>
                  <a:pt x="1416888" y="1547814"/>
                </a:lnTo>
                <a:lnTo>
                  <a:pt x="1426089" y="1575540"/>
                </a:lnTo>
                <a:lnTo>
                  <a:pt x="1427145" y="1599400"/>
                </a:lnTo>
                <a:lnTo>
                  <a:pt x="1415728" y="160004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"/>
          <p:cNvSpPr/>
          <p:nvPr/>
        </p:nvSpPr>
        <p:spPr>
          <a:xfrm>
            <a:off x="7452359" y="4560569"/>
            <a:ext cx="925827" cy="1622572"/>
          </a:xfrm>
          <a:custGeom>
            <a:avLst/>
            <a:gdLst/>
            <a:ahLst/>
            <a:cxnLst/>
            <a:rect l="0" t="0" r="0" b="0"/>
            <a:pathLst>
              <a:path w="925827" h="1622572">
                <a:moveTo>
                  <a:pt x="651510" y="0"/>
                </a:moveTo>
                <a:lnTo>
                  <a:pt x="659366" y="16981"/>
                </a:lnTo>
                <a:lnTo>
                  <a:pt x="661352" y="25751"/>
                </a:lnTo>
                <a:lnTo>
                  <a:pt x="663897" y="57439"/>
                </a:lnTo>
                <a:lnTo>
                  <a:pt x="670703" y="76568"/>
                </a:lnTo>
                <a:lnTo>
                  <a:pt x="679955" y="126782"/>
                </a:lnTo>
                <a:lnTo>
                  <a:pt x="688417" y="171699"/>
                </a:lnTo>
                <a:lnTo>
                  <a:pt x="695490" y="220324"/>
                </a:lnTo>
                <a:lnTo>
                  <a:pt x="697078" y="270118"/>
                </a:lnTo>
                <a:lnTo>
                  <a:pt x="703936" y="316056"/>
                </a:lnTo>
                <a:lnTo>
                  <a:pt x="709321" y="347864"/>
                </a:lnTo>
                <a:lnTo>
                  <a:pt x="718691" y="389980"/>
                </a:lnTo>
                <a:lnTo>
                  <a:pt x="727719" y="427970"/>
                </a:lnTo>
                <a:lnTo>
                  <a:pt x="731101" y="458179"/>
                </a:lnTo>
                <a:lnTo>
                  <a:pt x="736837" y="518172"/>
                </a:lnTo>
                <a:lnTo>
                  <a:pt x="743620" y="560922"/>
                </a:lnTo>
                <a:lnTo>
                  <a:pt x="752255" y="609063"/>
                </a:lnTo>
                <a:lnTo>
                  <a:pt x="760209" y="653811"/>
                </a:lnTo>
                <a:lnTo>
                  <a:pt x="775581" y="736859"/>
                </a:lnTo>
                <a:lnTo>
                  <a:pt x="788179" y="806339"/>
                </a:lnTo>
                <a:lnTo>
                  <a:pt x="796072" y="846053"/>
                </a:lnTo>
                <a:lnTo>
                  <a:pt x="806385" y="894432"/>
                </a:lnTo>
                <a:lnTo>
                  <a:pt x="812546" y="933601"/>
                </a:lnTo>
                <a:lnTo>
                  <a:pt x="822988" y="979661"/>
                </a:lnTo>
                <a:lnTo>
                  <a:pt x="837079" y="1026305"/>
                </a:lnTo>
                <a:lnTo>
                  <a:pt x="854434" y="1082514"/>
                </a:lnTo>
                <a:lnTo>
                  <a:pt x="866435" y="1128606"/>
                </a:lnTo>
                <a:lnTo>
                  <a:pt x="882973" y="1177400"/>
                </a:lnTo>
                <a:lnTo>
                  <a:pt x="890272" y="1202159"/>
                </a:lnTo>
                <a:lnTo>
                  <a:pt x="898644" y="1218808"/>
                </a:lnTo>
                <a:lnTo>
                  <a:pt x="902116" y="1243159"/>
                </a:lnTo>
                <a:lnTo>
                  <a:pt x="902400" y="1247872"/>
                </a:lnTo>
                <a:lnTo>
                  <a:pt x="908870" y="1266643"/>
                </a:lnTo>
                <a:lnTo>
                  <a:pt x="922719" y="1299861"/>
                </a:lnTo>
                <a:lnTo>
                  <a:pt x="925216" y="1317636"/>
                </a:lnTo>
                <a:lnTo>
                  <a:pt x="925826" y="1354135"/>
                </a:lnTo>
                <a:lnTo>
                  <a:pt x="924557" y="1356146"/>
                </a:lnTo>
                <a:lnTo>
                  <a:pt x="922442" y="1357488"/>
                </a:lnTo>
                <a:lnTo>
                  <a:pt x="916705" y="1358978"/>
                </a:lnTo>
                <a:lnTo>
                  <a:pt x="891452" y="1360101"/>
                </a:lnTo>
                <a:lnTo>
                  <a:pt x="887672" y="1360124"/>
                </a:lnTo>
                <a:lnTo>
                  <a:pt x="883881" y="1361409"/>
                </a:lnTo>
                <a:lnTo>
                  <a:pt x="868668" y="1369286"/>
                </a:lnTo>
                <a:lnTo>
                  <a:pt x="846663" y="1376075"/>
                </a:lnTo>
                <a:lnTo>
                  <a:pt x="832412" y="1379664"/>
                </a:lnTo>
                <a:lnTo>
                  <a:pt x="799644" y="1387038"/>
                </a:lnTo>
                <a:lnTo>
                  <a:pt x="783287" y="1392052"/>
                </a:lnTo>
                <a:lnTo>
                  <a:pt x="767302" y="1397935"/>
                </a:lnTo>
                <a:lnTo>
                  <a:pt x="739802" y="1408705"/>
                </a:lnTo>
                <a:lnTo>
                  <a:pt x="717182" y="1416037"/>
                </a:lnTo>
                <a:lnTo>
                  <a:pt x="687974" y="1432893"/>
                </a:lnTo>
                <a:lnTo>
                  <a:pt x="677030" y="1436942"/>
                </a:lnTo>
                <a:lnTo>
                  <a:pt x="666662" y="1440011"/>
                </a:lnTo>
                <a:lnTo>
                  <a:pt x="644005" y="1448879"/>
                </a:lnTo>
                <a:lnTo>
                  <a:pt x="619811" y="1455900"/>
                </a:lnTo>
                <a:lnTo>
                  <a:pt x="595512" y="1466640"/>
                </a:lnTo>
                <a:lnTo>
                  <a:pt x="567185" y="1480194"/>
                </a:lnTo>
                <a:lnTo>
                  <a:pt x="540167" y="1490841"/>
                </a:lnTo>
                <a:lnTo>
                  <a:pt x="523975" y="1501475"/>
                </a:lnTo>
                <a:lnTo>
                  <a:pt x="510607" y="1507714"/>
                </a:lnTo>
                <a:lnTo>
                  <a:pt x="491535" y="1515683"/>
                </a:lnTo>
                <a:lnTo>
                  <a:pt x="450870" y="1532157"/>
                </a:lnTo>
                <a:lnTo>
                  <a:pt x="424331" y="1543713"/>
                </a:lnTo>
                <a:lnTo>
                  <a:pt x="404068" y="1553082"/>
                </a:lnTo>
                <a:lnTo>
                  <a:pt x="386596" y="1562749"/>
                </a:lnTo>
                <a:lnTo>
                  <a:pt x="359940" y="1581201"/>
                </a:lnTo>
                <a:lnTo>
                  <a:pt x="324807" y="1595276"/>
                </a:lnTo>
                <a:lnTo>
                  <a:pt x="299627" y="1608024"/>
                </a:lnTo>
                <a:lnTo>
                  <a:pt x="276809" y="1614700"/>
                </a:lnTo>
                <a:lnTo>
                  <a:pt x="253529" y="1621959"/>
                </a:lnTo>
                <a:lnTo>
                  <a:pt x="246876" y="1622571"/>
                </a:lnTo>
                <a:lnTo>
                  <a:pt x="243324" y="1621464"/>
                </a:lnTo>
                <a:lnTo>
                  <a:pt x="217114" y="1606021"/>
                </a:lnTo>
                <a:lnTo>
                  <a:pt x="209110" y="1601925"/>
                </a:lnTo>
                <a:lnTo>
                  <a:pt x="207987" y="1600080"/>
                </a:lnTo>
                <a:lnTo>
                  <a:pt x="206739" y="1594644"/>
                </a:lnTo>
                <a:lnTo>
                  <a:pt x="202798" y="1587994"/>
                </a:lnTo>
                <a:lnTo>
                  <a:pt x="199968" y="1584443"/>
                </a:lnTo>
                <a:lnTo>
                  <a:pt x="198083" y="1580806"/>
                </a:lnTo>
                <a:lnTo>
                  <a:pt x="178711" y="1535254"/>
                </a:lnTo>
                <a:lnTo>
                  <a:pt x="157644" y="1492685"/>
                </a:lnTo>
                <a:lnTo>
                  <a:pt x="142523" y="1453233"/>
                </a:lnTo>
                <a:lnTo>
                  <a:pt x="137480" y="1435299"/>
                </a:lnTo>
                <a:lnTo>
                  <a:pt x="117804" y="1392961"/>
                </a:lnTo>
                <a:lnTo>
                  <a:pt x="96494" y="1346403"/>
                </a:lnTo>
                <a:lnTo>
                  <a:pt x="92937" y="1331256"/>
                </a:lnTo>
                <a:lnTo>
                  <a:pt x="90614" y="1316184"/>
                </a:lnTo>
                <a:lnTo>
                  <a:pt x="79839" y="1274700"/>
                </a:lnTo>
                <a:lnTo>
                  <a:pt x="72481" y="1261750"/>
                </a:lnTo>
                <a:lnTo>
                  <a:pt x="68466" y="1249870"/>
                </a:lnTo>
                <a:lnTo>
                  <a:pt x="52823" y="1224588"/>
                </a:lnTo>
                <a:lnTo>
                  <a:pt x="48877" y="1210588"/>
                </a:lnTo>
                <a:lnTo>
                  <a:pt x="46344" y="1193040"/>
                </a:lnTo>
                <a:lnTo>
                  <a:pt x="36756" y="1167809"/>
                </a:lnTo>
                <a:lnTo>
                  <a:pt x="35934" y="1163349"/>
                </a:lnTo>
                <a:lnTo>
                  <a:pt x="34116" y="1160376"/>
                </a:lnTo>
                <a:lnTo>
                  <a:pt x="31635" y="1158394"/>
                </a:lnTo>
                <a:lnTo>
                  <a:pt x="28710" y="1157073"/>
                </a:lnTo>
                <a:lnTo>
                  <a:pt x="26760" y="1154922"/>
                </a:lnTo>
                <a:lnTo>
                  <a:pt x="25461" y="1152218"/>
                </a:lnTo>
                <a:lnTo>
                  <a:pt x="24016" y="1145827"/>
                </a:lnTo>
                <a:lnTo>
                  <a:pt x="23013" y="1133698"/>
                </a:lnTo>
                <a:lnTo>
                  <a:pt x="15035" y="1122866"/>
                </a:lnTo>
                <a:lnTo>
                  <a:pt x="13033" y="1115848"/>
                </a:lnTo>
                <a:lnTo>
                  <a:pt x="11906" y="1104758"/>
                </a:lnTo>
                <a:lnTo>
                  <a:pt x="10477" y="1102265"/>
                </a:lnTo>
                <a:lnTo>
                  <a:pt x="8255" y="1100604"/>
                </a:lnTo>
                <a:lnTo>
                  <a:pt x="5503" y="1099496"/>
                </a:lnTo>
                <a:lnTo>
                  <a:pt x="3669" y="1097487"/>
                </a:lnTo>
                <a:lnTo>
                  <a:pt x="2447" y="1094878"/>
                </a:lnTo>
                <a:lnTo>
                  <a:pt x="0" y="10858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"/>
          <p:cNvSpPr/>
          <p:nvPr/>
        </p:nvSpPr>
        <p:spPr>
          <a:xfrm>
            <a:off x="7235190" y="5189219"/>
            <a:ext cx="114301" cy="308611"/>
          </a:xfrm>
          <a:custGeom>
            <a:avLst/>
            <a:gdLst/>
            <a:ahLst/>
            <a:cxnLst/>
            <a:rect l="0" t="0" r="0" b="0"/>
            <a:pathLst>
              <a:path w="114301" h="308611">
                <a:moveTo>
                  <a:pt x="114300" y="308610"/>
                </a:moveTo>
                <a:lnTo>
                  <a:pt x="114300" y="273019"/>
                </a:lnTo>
                <a:lnTo>
                  <a:pt x="113030" y="267102"/>
                </a:lnTo>
                <a:lnTo>
                  <a:pt x="110913" y="260619"/>
                </a:lnTo>
                <a:lnTo>
                  <a:pt x="108232" y="253756"/>
                </a:lnTo>
                <a:lnTo>
                  <a:pt x="105175" y="247911"/>
                </a:lnTo>
                <a:lnTo>
                  <a:pt x="101866" y="242744"/>
                </a:lnTo>
                <a:lnTo>
                  <a:pt x="98391" y="238029"/>
                </a:lnTo>
                <a:lnTo>
                  <a:pt x="96074" y="232346"/>
                </a:lnTo>
                <a:lnTo>
                  <a:pt x="94530" y="226018"/>
                </a:lnTo>
                <a:lnTo>
                  <a:pt x="93499" y="219259"/>
                </a:lnTo>
                <a:lnTo>
                  <a:pt x="91543" y="213483"/>
                </a:lnTo>
                <a:lnTo>
                  <a:pt x="88969" y="208362"/>
                </a:lnTo>
                <a:lnTo>
                  <a:pt x="85982" y="203678"/>
                </a:lnTo>
                <a:lnTo>
                  <a:pt x="69117" y="171380"/>
                </a:lnTo>
                <a:lnTo>
                  <a:pt x="35101" y="104268"/>
                </a:lnTo>
                <a:lnTo>
                  <a:pt x="31021" y="94912"/>
                </a:lnTo>
                <a:lnTo>
                  <a:pt x="28300" y="87405"/>
                </a:lnTo>
                <a:lnTo>
                  <a:pt x="26486" y="81130"/>
                </a:lnTo>
                <a:lnTo>
                  <a:pt x="17867" y="54095"/>
                </a:lnTo>
                <a:lnTo>
                  <a:pt x="14451" y="46224"/>
                </a:lnTo>
                <a:lnTo>
                  <a:pt x="10904" y="39706"/>
                </a:lnTo>
                <a:lnTo>
                  <a:pt x="7269" y="34091"/>
                </a:lnTo>
                <a:lnTo>
                  <a:pt x="4846" y="29077"/>
                </a:lnTo>
                <a:lnTo>
                  <a:pt x="2153" y="20120"/>
                </a:lnTo>
                <a:lnTo>
                  <a:pt x="957" y="1190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"/>
          <p:cNvSpPr/>
          <p:nvPr/>
        </p:nvSpPr>
        <p:spPr>
          <a:xfrm>
            <a:off x="7098030" y="4777739"/>
            <a:ext cx="57151" cy="171451"/>
          </a:xfrm>
          <a:custGeom>
            <a:avLst/>
            <a:gdLst/>
            <a:ahLst/>
            <a:cxnLst/>
            <a:rect l="0" t="0" r="0" b="0"/>
            <a:pathLst>
              <a:path w="57151" h="171451">
                <a:moveTo>
                  <a:pt x="57150" y="171450"/>
                </a:moveTo>
                <a:lnTo>
                  <a:pt x="51082" y="159315"/>
                </a:lnTo>
                <a:lnTo>
                  <a:pt x="49294" y="153200"/>
                </a:lnTo>
                <a:lnTo>
                  <a:pt x="48102" y="146584"/>
                </a:lnTo>
                <a:lnTo>
                  <a:pt x="47308" y="139633"/>
                </a:lnTo>
                <a:lnTo>
                  <a:pt x="45509" y="132459"/>
                </a:lnTo>
                <a:lnTo>
                  <a:pt x="43039" y="125136"/>
                </a:lnTo>
                <a:lnTo>
                  <a:pt x="18461" y="62717"/>
                </a:lnTo>
                <a:lnTo>
                  <a:pt x="13577" y="4943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"/>
          <p:cNvSpPr/>
          <p:nvPr/>
        </p:nvSpPr>
        <p:spPr>
          <a:xfrm>
            <a:off x="6983730" y="4446269"/>
            <a:ext cx="34290" cy="102871"/>
          </a:xfrm>
          <a:custGeom>
            <a:avLst/>
            <a:gdLst/>
            <a:ahLst/>
            <a:cxnLst/>
            <a:rect l="0" t="0" r="0" b="0"/>
            <a:pathLst>
              <a:path w="34290" h="102871">
                <a:moveTo>
                  <a:pt x="34289" y="102870"/>
                </a:moveTo>
                <a:lnTo>
                  <a:pt x="28222" y="84667"/>
                </a:lnTo>
                <a:lnTo>
                  <a:pt x="26434" y="78035"/>
                </a:lnTo>
                <a:lnTo>
                  <a:pt x="25242" y="72343"/>
                </a:lnTo>
                <a:lnTo>
                  <a:pt x="24448" y="67279"/>
                </a:lnTo>
                <a:lnTo>
                  <a:pt x="22649" y="62633"/>
                </a:lnTo>
                <a:lnTo>
                  <a:pt x="20179" y="58266"/>
                </a:lnTo>
                <a:lnTo>
                  <a:pt x="17262" y="54084"/>
                </a:lnTo>
                <a:lnTo>
                  <a:pt x="15318" y="48756"/>
                </a:lnTo>
                <a:lnTo>
                  <a:pt x="14022" y="42664"/>
                </a:lnTo>
                <a:lnTo>
                  <a:pt x="13158" y="36063"/>
                </a:lnTo>
                <a:lnTo>
                  <a:pt x="12582" y="30392"/>
                </a:lnTo>
                <a:lnTo>
                  <a:pt x="12198" y="25342"/>
                </a:lnTo>
                <a:lnTo>
                  <a:pt x="11942" y="20704"/>
                </a:lnTo>
                <a:lnTo>
                  <a:pt x="10501" y="16343"/>
                </a:lnTo>
                <a:lnTo>
                  <a:pt x="8271" y="1216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"/>
          <p:cNvSpPr/>
          <p:nvPr/>
        </p:nvSpPr>
        <p:spPr>
          <a:xfrm>
            <a:off x="6892290" y="4171950"/>
            <a:ext cx="45720" cy="102871"/>
          </a:xfrm>
          <a:custGeom>
            <a:avLst/>
            <a:gdLst/>
            <a:ahLst/>
            <a:cxnLst/>
            <a:rect l="0" t="0" r="0" b="0"/>
            <a:pathLst>
              <a:path w="45720" h="102871">
                <a:moveTo>
                  <a:pt x="45719" y="102870"/>
                </a:moveTo>
                <a:lnTo>
                  <a:pt x="35878" y="83187"/>
                </a:lnTo>
                <a:lnTo>
                  <a:pt x="22625" y="44544"/>
                </a:lnTo>
                <a:lnTo>
                  <a:pt x="17623" y="32236"/>
                </a:lnTo>
                <a:lnTo>
                  <a:pt x="13019" y="2276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"/>
          <p:cNvSpPr/>
          <p:nvPr/>
        </p:nvSpPr>
        <p:spPr>
          <a:xfrm>
            <a:off x="6869430" y="4080509"/>
            <a:ext cx="1245871" cy="457201"/>
          </a:xfrm>
          <a:custGeom>
            <a:avLst/>
            <a:gdLst/>
            <a:ahLst/>
            <a:cxnLst/>
            <a:rect l="0" t="0" r="0" b="0"/>
            <a:pathLst>
              <a:path w="1245871" h="457201">
                <a:moveTo>
                  <a:pt x="0" y="0"/>
                </a:moveTo>
                <a:lnTo>
                  <a:pt x="15908" y="0"/>
                </a:lnTo>
                <a:lnTo>
                  <a:pt x="19496" y="1270"/>
                </a:lnTo>
                <a:lnTo>
                  <a:pt x="30612" y="7856"/>
                </a:lnTo>
                <a:lnTo>
                  <a:pt x="38159" y="9842"/>
                </a:lnTo>
                <a:lnTo>
                  <a:pt x="49546" y="10960"/>
                </a:lnTo>
                <a:lnTo>
                  <a:pt x="53351" y="12386"/>
                </a:lnTo>
                <a:lnTo>
                  <a:pt x="64773" y="19193"/>
                </a:lnTo>
                <a:lnTo>
                  <a:pt x="77752" y="22378"/>
                </a:lnTo>
                <a:lnTo>
                  <a:pt x="101788" y="22818"/>
                </a:lnTo>
                <a:lnTo>
                  <a:pt x="105958" y="24102"/>
                </a:lnTo>
                <a:lnTo>
                  <a:pt x="108739" y="26228"/>
                </a:lnTo>
                <a:lnTo>
                  <a:pt x="110592" y="28916"/>
                </a:lnTo>
                <a:lnTo>
                  <a:pt x="113098" y="30707"/>
                </a:lnTo>
                <a:lnTo>
                  <a:pt x="119269" y="32698"/>
                </a:lnTo>
                <a:lnTo>
                  <a:pt x="129883" y="33818"/>
                </a:lnTo>
                <a:lnTo>
                  <a:pt x="133578" y="35246"/>
                </a:lnTo>
                <a:lnTo>
                  <a:pt x="144848" y="42052"/>
                </a:lnTo>
                <a:lnTo>
                  <a:pt x="152430" y="44090"/>
                </a:lnTo>
                <a:lnTo>
                  <a:pt x="168916" y="46668"/>
                </a:lnTo>
                <a:lnTo>
                  <a:pt x="181330" y="51645"/>
                </a:lnTo>
                <a:lnTo>
                  <a:pt x="200870" y="63918"/>
                </a:lnTo>
                <a:lnTo>
                  <a:pt x="213046" y="68469"/>
                </a:lnTo>
                <a:lnTo>
                  <a:pt x="226301" y="78240"/>
                </a:lnTo>
                <a:lnTo>
                  <a:pt x="230965" y="79223"/>
                </a:lnTo>
                <a:lnTo>
                  <a:pt x="244307" y="79855"/>
                </a:lnTo>
                <a:lnTo>
                  <a:pt x="280908" y="91642"/>
                </a:lnTo>
                <a:lnTo>
                  <a:pt x="293064" y="98979"/>
                </a:lnTo>
                <a:lnTo>
                  <a:pt x="327611" y="112560"/>
                </a:lnTo>
                <a:lnTo>
                  <a:pt x="350813" y="123989"/>
                </a:lnTo>
                <a:lnTo>
                  <a:pt x="370615" y="126657"/>
                </a:lnTo>
                <a:lnTo>
                  <a:pt x="383990" y="133484"/>
                </a:lnTo>
                <a:lnTo>
                  <a:pt x="392065" y="135527"/>
                </a:lnTo>
                <a:lnTo>
                  <a:pt x="403752" y="136676"/>
                </a:lnTo>
                <a:lnTo>
                  <a:pt x="407598" y="138108"/>
                </a:lnTo>
                <a:lnTo>
                  <a:pt x="419078" y="144920"/>
                </a:lnTo>
                <a:lnTo>
                  <a:pt x="430523" y="148773"/>
                </a:lnTo>
                <a:lnTo>
                  <a:pt x="438147" y="154175"/>
                </a:lnTo>
                <a:lnTo>
                  <a:pt x="443227" y="156123"/>
                </a:lnTo>
                <a:lnTo>
                  <a:pt x="461245" y="160136"/>
                </a:lnTo>
                <a:lnTo>
                  <a:pt x="477331" y="169709"/>
                </a:lnTo>
                <a:lnTo>
                  <a:pt x="482233" y="170677"/>
                </a:lnTo>
                <a:lnTo>
                  <a:pt x="485319" y="170935"/>
                </a:lnTo>
                <a:lnTo>
                  <a:pt x="488646" y="172377"/>
                </a:lnTo>
                <a:lnTo>
                  <a:pt x="499396" y="179204"/>
                </a:lnTo>
                <a:lnTo>
                  <a:pt x="534843" y="191712"/>
                </a:lnTo>
                <a:lnTo>
                  <a:pt x="551982" y="193797"/>
                </a:lnTo>
                <a:lnTo>
                  <a:pt x="555948" y="195238"/>
                </a:lnTo>
                <a:lnTo>
                  <a:pt x="567597" y="202064"/>
                </a:lnTo>
                <a:lnTo>
                  <a:pt x="579092" y="205921"/>
                </a:lnTo>
                <a:lnTo>
                  <a:pt x="590541" y="213273"/>
                </a:lnTo>
                <a:lnTo>
                  <a:pt x="598166" y="215438"/>
                </a:lnTo>
                <a:lnTo>
                  <a:pt x="621264" y="218098"/>
                </a:lnTo>
                <a:lnTo>
                  <a:pt x="639373" y="226150"/>
                </a:lnTo>
                <a:lnTo>
                  <a:pt x="655180" y="228116"/>
                </a:lnTo>
                <a:lnTo>
                  <a:pt x="659037" y="229548"/>
                </a:lnTo>
                <a:lnTo>
                  <a:pt x="670532" y="236360"/>
                </a:lnTo>
                <a:lnTo>
                  <a:pt x="707809" y="245615"/>
                </a:lnTo>
                <a:lnTo>
                  <a:pt x="724368" y="252249"/>
                </a:lnTo>
                <a:lnTo>
                  <a:pt x="739279" y="260788"/>
                </a:lnTo>
                <a:lnTo>
                  <a:pt x="751349" y="270330"/>
                </a:lnTo>
                <a:lnTo>
                  <a:pt x="758536" y="272547"/>
                </a:lnTo>
                <a:lnTo>
                  <a:pt x="769723" y="273795"/>
                </a:lnTo>
                <a:lnTo>
                  <a:pt x="773498" y="275240"/>
                </a:lnTo>
                <a:lnTo>
                  <a:pt x="784880" y="282072"/>
                </a:lnTo>
                <a:lnTo>
                  <a:pt x="792488" y="284116"/>
                </a:lnTo>
                <a:lnTo>
                  <a:pt x="803913" y="285266"/>
                </a:lnTo>
                <a:lnTo>
                  <a:pt x="807722" y="286698"/>
                </a:lnTo>
                <a:lnTo>
                  <a:pt x="819151" y="293510"/>
                </a:lnTo>
                <a:lnTo>
                  <a:pt x="830579" y="297363"/>
                </a:lnTo>
                <a:lnTo>
                  <a:pt x="842010" y="304714"/>
                </a:lnTo>
                <a:lnTo>
                  <a:pt x="873195" y="314165"/>
                </a:lnTo>
                <a:lnTo>
                  <a:pt x="900320" y="320816"/>
                </a:lnTo>
                <a:lnTo>
                  <a:pt x="932272" y="328005"/>
                </a:lnTo>
                <a:lnTo>
                  <a:pt x="963406" y="335434"/>
                </a:lnTo>
                <a:lnTo>
                  <a:pt x="991291" y="340688"/>
                </a:lnTo>
                <a:lnTo>
                  <a:pt x="996141" y="342696"/>
                </a:lnTo>
                <a:lnTo>
                  <a:pt x="999374" y="345304"/>
                </a:lnTo>
                <a:lnTo>
                  <a:pt x="1001529" y="348313"/>
                </a:lnTo>
                <a:lnTo>
                  <a:pt x="1005506" y="350318"/>
                </a:lnTo>
                <a:lnTo>
                  <a:pt x="1025143" y="353802"/>
                </a:lnTo>
                <a:lnTo>
                  <a:pt x="1030506" y="357482"/>
                </a:lnTo>
                <a:lnTo>
                  <a:pt x="1038229" y="364125"/>
                </a:lnTo>
                <a:lnTo>
                  <a:pt x="1042672" y="365034"/>
                </a:lnTo>
                <a:lnTo>
                  <a:pt x="1045634" y="365276"/>
                </a:lnTo>
                <a:lnTo>
                  <a:pt x="1048879" y="366707"/>
                </a:lnTo>
                <a:lnTo>
                  <a:pt x="1060881" y="375559"/>
                </a:lnTo>
                <a:lnTo>
                  <a:pt x="1068432" y="382775"/>
                </a:lnTo>
                <a:lnTo>
                  <a:pt x="1071698" y="384723"/>
                </a:lnTo>
                <a:lnTo>
                  <a:pt x="1078713" y="386888"/>
                </a:lnTo>
                <a:lnTo>
                  <a:pt x="1089803" y="388107"/>
                </a:lnTo>
                <a:lnTo>
                  <a:pt x="1100730" y="395165"/>
                </a:lnTo>
                <a:lnTo>
                  <a:pt x="1116305" y="408258"/>
                </a:lnTo>
                <a:lnTo>
                  <a:pt x="1131139" y="416593"/>
                </a:lnTo>
                <a:lnTo>
                  <a:pt x="1141115" y="420103"/>
                </a:lnTo>
                <a:lnTo>
                  <a:pt x="1151799" y="422356"/>
                </a:lnTo>
                <a:lnTo>
                  <a:pt x="1163035" y="430656"/>
                </a:lnTo>
                <a:lnTo>
                  <a:pt x="1170108" y="432703"/>
                </a:lnTo>
                <a:lnTo>
                  <a:pt x="1186500" y="434197"/>
                </a:lnTo>
                <a:lnTo>
                  <a:pt x="1191120" y="437663"/>
                </a:lnTo>
                <a:lnTo>
                  <a:pt x="1194129" y="440366"/>
                </a:lnTo>
                <a:lnTo>
                  <a:pt x="1197407" y="442167"/>
                </a:lnTo>
                <a:lnTo>
                  <a:pt x="1204433" y="444169"/>
                </a:lnTo>
                <a:lnTo>
                  <a:pt x="1215530" y="445296"/>
                </a:lnTo>
                <a:lnTo>
                  <a:pt x="1218023" y="446724"/>
                </a:lnTo>
                <a:lnTo>
                  <a:pt x="1219685" y="448946"/>
                </a:lnTo>
                <a:lnTo>
                  <a:pt x="1220794" y="451698"/>
                </a:lnTo>
                <a:lnTo>
                  <a:pt x="1222802" y="453532"/>
                </a:lnTo>
                <a:lnTo>
                  <a:pt x="1225411" y="454755"/>
                </a:lnTo>
                <a:lnTo>
                  <a:pt x="1231697" y="456114"/>
                </a:lnTo>
                <a:lnTo>
                  <a:pt x="1245870" y="4572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space and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Space is the set of all points (objects in space have length, width, and height).</a:t>
            </a:r>
          </a:p>
          <a:p>
            <a:r>
              <a:rPr lang="en-US" dirty="0" smtClean="0"/>
              <a:t>Collinear points are points all in one line.</a:t>
            </a:r>
          </a:p>
          <a:p>
            <a:r>
              <a:rPr lang="en-US" dirty="0" smtClean="0"/>
              <a:t>Coplanar points are points all in one plane.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4495800"/>
            <a:ext cx="2704429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4038600"/>
            <a:ext cx="2904148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391"/>
          <p:cNvSpPr/>
          <p:nvPr/>
        </p:nvSpPr>
        <p:spPr>
          <a:xfrm>
            <a:off x="5926683" y="5237055"/>
            <a:ext cx="73909" cy="88805"/>
          </a:xfrm>
          <a:custGeom>
            <a:avLst/>
            <a:gdLst/>
            <a:ahLst/>
            <a:cxnLst/>
            <a:rect l="0" t="0" r="0" b="0"/>
            <a:pathLst>
              <a:path w="73909" h="88805">
                <a:moveTo>
                  <a:pt x="28346" y="20745"/>
                </a:moveTo>
                <a:lnTo>
                  <a:pt x="16211" y="20745"/>
                </a:lnTo>
                <a:lnTo>
                  <a:pt x="12636" y="22015"/>
                </a:lnTo>
                <a:lnTo>
                  <a:pt x="10253" y="24131"/>
                </a:lnTo>
                <a:lnTo>
                  <a:pt x="8664" y="26812"/>
                </a:lnTo>
                <a:lnTo>
                  <a:pt x="7605" y="29870"/>
                </a:lnTo>
                <a:lnTo>
                  <a:pt x="6899" y="33178"/>
                </a:lnTo>
                <a:lnTo>
                  <a:pt x="5766" y="41545"/>
                </a:lnTo>
                <a:lnTo>
                  <a:pt x="6942" y="43502"/>
                </a:lnTo>
                <a:lnTo>
                  <a:pt x="8997" y="46076"/>
                </a:lnTo>
                <a:lnTo>
                  <a:pt x="11637" y="49062"/>
                </a:lnTo>
                <a:lnTo>
                  <a:pt x="14667" y="51053"/>
                </a:lnTo>
                <a:lnTo>
                  <a:pt x="17957" y="52380"/>
                </a:lnTo>
                <a:lnTo>
                  <a:pt x="21420" y="53265"/>
                </a:lnTo>
                <a:lnTo>
                  <a:pt x="24999" y="53854"/>
                </a:lnTo>
                <a:lnTo>
                  <a:pt x="28655" y="54248"/>
                </a:lnTo>
                <a:lnTo>
                  <a:pt x="32362" y="54510"/>
                </a:lnTo>
                <a:lnTo>
                  <a:pt x="34834" y="53415"/>
                </a:lnTo>
                <a:lnTo>
                  <a:pt x="36482" y="51415"/>
                </a:lnTo>
                <a:lnTo>
                  <a:pt x="39126" y="45147"/>
                </a:lnTo>
                <a:lnTo>
                  <a:pt x="39343" y="43363"/>
                </a:lnTo>
                <a:lnTo>
                  <a:pt x="39488" y="40903"/>
                </a:lnTo>
                <a:lnTo>
                  <a:pt x="39719" y="33899"/>
                </a:lnTo>
                <a:lnTo>
                  <a:pt x="39760" y="20550"/>
                </a:lnTo>
                <a:lnTo>
                  <a:pt x="38495" y="16804"/>
                </a:lnTo>
                <a:lnTo>
                  <a:pt x="36382" y="14308"/>
                </a:lnTo>
                <a:lnTo>
                  <a:pt x="29934" y="10301"/>
                </a:lnTo>
                <a:lnTo>
                  <a:pt x="28135" y="11242"/>
                </a:lnTo>
                <a:lnTo>
                  <a:pt x="25666" y="13140"/>
                </a:lnTo>
                <a:lnTo>
                  <a:pt x="18645" y="19242"/>
                </a:lnTo>
                <a:lnTo>
                  <a:pt x="14298" y="23463"/>
                </a:lnTo>
                <a:lnTo>
                  <a:pt x="11361" y="26367"/>
                </a:lnTo>
                <a:lnTo>
                  <a:pt x="9403" y="29573"/>
                </a:lnTo>
                <a:lnTo>
                  <a:pt x="8098" y="32980"/>
                </a:lnTo>
                <a:lnTo>
                  <a:pt x="7227" y="36521"/>
                </a:lnTo>
                <a:lnTo>
                  <a:pt x="6647" y="40153"/>
                </a:lnTo>
                <a:lnTo>
                  <a:pt x="6260" y="43843"/>
                </a:lnTo>
                <a:lnTo>
                  <a:pt x="6002" y="47573"/>
                </a:lnTo>
                <a:lnTo>
                  <a:pt x="5830" y="51331"/>
                </a:lnTo>
                <a:lnTo>
                  <a:pt x="5639" y="58891"/>
                </a:lnTo>
                <a:lnTo>
                  <a:pt x="6859" y="61416"/>
                </a:lnTo>
                <a:lnTo>
                  <a:pt x="8941" y="63099"/>
                </a:lnTo>
                <a:lnTo>
                  <a:pt x="11600" y="64221"/>
                </a:lnTo>
                <a:lnTo>
                  <a:pt x="14642" y="64969"/>
                </a:lnTo>
                <a:lnTo>
                  <a:pt x="17940" y="65467"/>
                </a:lnTo>
                <a:lnTo>
                  <a:pt x="26291" y="66268"/>
                </a:lnTo>
                <a:lnTo>
                  <a:pt x="34207" y="66377"/>
                </a:lnTo>
                <a:lnTo>
                  <a:pt x="39874" y="66406"/>
                </a:lnTo>
                <a:lnTo>
                  <a:pt x="44921" y="63886"/>
                </a:lnTo>
                <a:lnTo>
                  <a:pt x="49556" y="59665"/>
                </a:lnTo>
                <a:lnTo>
                  <a:pt x="60053" y="46777"/>
                </a:lnTo>
                <a:lnTo>
                  <a:pt x="62184" y="44450"/>
                </a:lnTo>
                <a:lnTo>
                  <a:pt x="67939" y="38477"/>
                </a:lnTo>
                <a:lnTo>
                  <a:pt x="69981" y="35106"/>
                </a:lnTo>
                <a:lnTo>
                  <a:pt x="71343" y="31589"/>
                </a:lnTo>
                <a:lnTo>
                  <a:pt x="73529" y="22887"/>
                </a:lnTo>
                <a:lnTo>
                  <a:pt x="73708" y="20903"/>
                </a:lnTo>
                <a:lnTo>
                  <a:pt x="73827" y="18310"/>
                </a:lnTo>
                <a:lnTo>
                  <a:pt x="73908" y="15311"/>
                </a:lnTo>
                <a:lnTo>
                  <a:pt x="72691" y="12042"/>
                </a:lnTo>
                <a:lnTo>
                  <a:pt x="70609" y="8593"/>
                </a:lnTo>
                <a:lnTo>
                  <a:pt x="67952" y="5024"/>
                </a:lnTo>
                <a:lnTo>
                  <a:pt x="64910" y="2644"/>
                </a:lnTo>
                <a:lnTo>
                  <a:pt x="61612" y="1058"/>
                </a:lnTo>
                <a:lnTo>
                  <a:pt x="58144" y="0"/>
                </a:lnTo>
                <a:lnTo>
                  <a:pt x="54561" y="565"/>
                </a:lnTo>
                <a:lnTo>
                  <a:pt x="50903" y="2212"/>
                </a:lnTo>
                <a:lnTo>
                  <a:pt x="47194" y="4579"/>
                </a:lnTo>
                <a:lnTo>
                  <a:pt x="43452" y="6157"/>
                </a:lnTo>
                <a:lnTo>
                  <a:pt x="39686" y="7210"/>
                </a:lnTo>
                <a:lnTo>
                  <a:pt x="35907" y="7912"/>
                </a:lnTo>
                <a:lnTo>
                  <a:pt x="32116" y="9649"/>
                </a:lnTo>
                <a:lnTo>
                  <a:pt x="28320" y="12077"/>
                </a:lnTo>
                <a:lnTo>
                  <a:pt x="19169" y="19032"/>
                </a:lnTo>
                <a:lnTo>
                  <a:pt x="18418" y="20873"/>
                </a:lnTo>
                <a:lnTo>
                  <a:pt x="17918" y="23370"/>
                </a:lnTo>
                <a:lnTo>
                  <a:pt x="17584" y="26305"/>
                </a:lnTo>
                <a:lnTo>
                  <a:pt x="16092" y="29532"/>
                </a:lnTo>
                <a:lnTo>
                  <a:pt x="13827" y="32952"/>
                </a:lnTo>
                <a:lnTo>
                  <a:pt x="11047" y="36503"/>
                </a:lnTo>
                <a:lnTo>
                  <a:pt x="7923" y="41410"/>
                </a:lnTo>
                <a:lnTo>
                  <a:pt x="4571" y="47222"/>
                </a:lnTo>
                <a:lnTo>
                  <a:pt x="1066" y="53636"/>
                </a:lnTo>
                <a:lnTo>
                  <a:pt x="0" y="57912"/>
                </a:lnTo>
                <a:lnTo>
                  <a:pt x="559" y="60763"/>
                </a:lnTo>
                <a:lnTo>
                  <a:pt x="2202" y="62664"/>
                </a:lnTo>
                <a:lnTo>
                  <a:pt x="3297" y="65201"/>
                </a:lnTo>
                <a:lnTo>
                  <a:pt x="4026" y="68162"/>
                </a:lnTo>
                <a:lnTo>
                  <a:pt x="5198" y="75972"/>
                </a:lnTo>
                <a:lnTo>
                  <a:pt x="6564" y="77883"/>
                </a:lnTo>
                <a:lnTo>
                  <a:pt x="8745" y="80427"/>
                </a:lnTo>
                <a:lnTo>
                  <a:pt x="11469" y="83393"/>
                </a:lnTo>
                <a:lnTo>
                  <a:pt x="14555" y="85370"/>
                </a:lnTo>
                <a:lnTo>
                  <a:pt x="17882" y="86688"/>
                </a:lnTo>
                <a:lnTo>
                  <a:pt x="21370" y="87567"/>
                </a:lnTo>
                <a:lnTo>
                  <a:pt x="24966" y="88153"/>
                </a:lnTo>
                <a:lnTo>
                  <a:pt x="28632" y="88543"/>
                </a:lnTo>
                <a:lnTo>
                  <a:pt x="32347" y="88804"/>
                </a:lnTo>
                <a:lnTo>
                  <a:pt x="36094" y="87707"/>
                </a:lnTo>
                <a:lnTo>
                  <a:pt x="39862" y="85706"/>
                </a:lnTo>
                <a:lnTo>
                  <a:pt x="43644" y="83103"/>
                </a:lnTo>
                <a:lnTo>
                  <a:pt x="47434" y="80096"/>
                </a:lnTo>
                <a:lnTo>
                  <a:pt x="51231" y="76822"/>
                </a:lnTo>
                <a:lnTo>
                  <a:pt x="60384" y="68511"/>
                </a:lnTo>
                <a:lnTo>
                  <a:pt x="61134" y="66558"/>
                </a:lnTo>
                <a:lnTo>
                  <a:pt x="61635" y="63987"/>
                </a:lnTo>
                <a:lnTo>
                  <a:pt x="61970" y="61003"/>
                </a:lnTo>
                <a:lnTo>
                  <a:pt x="60922" y="57743"/>
                </a:lnTo>
                <a:lnTo>
                  <a:pt x="58954" y="54301"/>
                </a:lnTo>
                <a:lnTo>
                  <a:pt x="56371" y="50735"/>
                </a:lnTo>
                <a:lnTo>
                  <a:pt x="54650" y="47088"/>
                </a:lnTo>
                <a:lnTo>
                  <a:pt x="53502" y="43387"/>
                </a:lnTo>
                <a:lnTo>
                  <a:pt x="52737" y="39649"/>
                </a:lnTo>
                <a:lnTo>
                  <a:pt x="50957" y="35887"/>
                </a:lnTo>
                <a:lnTo>
                  <a:pt x="48500" y="32110"/>
                </a:lnTo>
                <a:lnTo>
                  <a:pt x="41499" y="22990"/>
                </a:lnTo>
                <a:lnTo>
                  <a:pt x="39655" y="22241"/>
                </a:lnTo>
                <a:lnTo>
                  <a:pt x="37156" y="21743"/>
                </a:lnTo>
                <a:lnTo>
                  <a:pt x="34219" y="21410"/>
                </a:lnTo>
                <a:lnTo>
                  <a:pt x="30992" y="21188"/>
                </a:lnTo>
                <a:lnTo>
                  <a:pt x="27570" y="21040"/>
                </a:lnTo>
                <a:lnTo>
                  <a:pt x="19021" y="20803"/>
                </a:lnTo>
                <a:lnTo>
                  <a:pt x="18320" y="22053"/>
                </a:lnTo>
                <a:lnTo>
                  <a:pt x="17852" y="24157"/>
                </a:lnTo>
                <a:lnTo>
                  <a:pt x="17540" y="26829"/>
                </a:lnTo>
                <a:lnTo>
                  <a:pt x="17332" y="32421"/>
                </a:lnTo>
                <a:lnTo>
                  <a:pt x="17101" y="48794"/>
                </a:lnTo>
                <a:lnTo>
                  <a:pt x="18310" y="55954"/>
                </a:lnTo>
                <a:lnTo>
                  <a:pt x="20385" y="61997"/>
                </a:lnTo>
                <a:lnTo>
                  <a:pt x="26774" y="74755"/>
                </a:lnTo>
                <a:lnTo>
                  <a:pt x="28569" y="75801"/>
                </a:lnTo>
                <a:lnTo>
                  <a:pt x="31035" y="76499"/>
                </a:lnTo>
                <a:lnTo>
                  <a:pt x="33948" y="76964"/>
                </a:lnTo>
                <a:lnTo>
                  <a:pt x="37161" y="77274"/>
                </a:lnTo>
                <a:lnTo>
                  <a:pt x="40573" y="77481"/>
                </a:lnTo>
                <a:lnTo>
                  <a:pt x="44117" y="77619"/>
                </a:lnTo>
                <a:lnTo>
                  <a:pt x="46481" y="76440"/>
                </a:lnTo>
                <a:lnTo>
                  <a:pt x="48056" y="74385"/>
                </a:lnTo>
                <a:lnTo>
                  <a:pt x="49106" y="71745"/>
                </a:lnTo>
                <a:lnTo>
                  <a:pt x="49806" y="68714"/>
                </a:lnTo>
                <a:lnTo>
                  <a:pt x="50273" y="65425"/>
                </a:lnTo>
                <a:lnTo>
                  <a:pt x="51207" y="550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Intersections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intersection of two figures is the set of points that are in both figures.</a:t>
            </a:r>
          </a:p>
          <a:p>
            <a:r>
              <a:rPr lang="en-US" dirty="0" smtClean="0"/>
              <a:t>You have intersections between lines, between planes, and between a line and a plane.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4341886"/>
            <a:ext cx="2590800" cy="2058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4343400"/>
            <a:ext cx="27622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48400" y="4343400"/>
            <a:ext cx="26955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segments and </a:t>
            </a:r>
            <a:r>
              <a:rPr lang="en-US" dirty="0" err="1" smtClean="0"/>
              <a:t>betweenness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334000" cy="4648200"/>
          </a:xfrm>
        </p:spPr>
        <p:txBody>
          <a:bodyPr/>
          <a:lstStyle/>
          <a:p>
            <a:r>
              <a:rPr lang="en-US" dirty="0" smtClean="0"/>
              <a:t>A line segment is a part of a line. It has a fixed length and is named for its two endpoints. In the figure below segment AB consists of points A and B and all points that are between A and B.</a:t>
            </a:r>
          </a:p>
          <a:p>
            <a:r>
              <a:rPr lang="en-US" dirty="0" smtClean="0"/>
              <a:t>C is between A and B.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905000"/>
            <a:ext cx="3429000" cy="106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6554" y="3962400"/>
            <a:ext cx="3637446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371"/>
          <p:cNvSpPr/>
          <p:nvPr/>
        </p:nvSpPr>
        <p:spPr>
          <a:xfrm>
            <a:off x="8870290" y="2583179"/>
            <a:ext cx="205130" cy="1"/>
          </a:xfrm>
          <a:custGeom>
            <a:avLst/>
            <a:gdLst/>
            <a:ahLst/>
            <a:cxnLst/>
            <a:rect l="0" t="0" r="0" b="0"/>
            <a:pathLst>
              <a:path w="205130" h="1">
                <a:moveTo>
                  <a:pt x="22250" y="0"/>
                </a:moveTo>
                <a:lnTo>
                  <a:pt x="0" y="0"/>
                </a:lnTo>
                <a:lnTo>
                  <a:pt x="20512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72"/>
          <p:cNvSpPr/>
          <p:nvPr/>
        </p:nvSpPr>
        <p:spPr>
          <a:xfrm>
            <a:off x="8995409" y="2503169"/>
            <a:ext cx="137161" cy="171451"/>
          </a:xfrm>
          <a:custGeom>
            <a:avLst/>
            <a:gdLst/>
            <a:ahLst/>
            <a:cxnLst/>
            <a:rect l="0" t="0" r="0" b="0"/>
            <a:pathLst>
              <a:path w="137161" h="171451">
                <a:moveTo>
                  <a:pt x="0" y="0"/>
                </a:moveTo>
                <a:lnTo>
                  <a:pt x="20801" y="20801"/>
                </a:lnTo>
                <a:lnTo>
                  <a:pt x="22757" y="21487"/>
                </a:lnTo>
                <a:lnTo>
                  <a:pt x="25332" y="21945"/>
                </a:lnTo>
                <a:lnTo>
                  <a:pt x="28318" y="22250"/>
                </a:lnTo>
                <a:lnTo>
                  <a:pt x="30309" y="23724"/>
                </a:lnTo>
                <a:lnTo>
                  <a:pt x="31636" y="25976"/>
                </a:lnTo>
                <a:lnTo>
                  <a:pt x="32521" y="28747"/>
                </a:lnTo>
                <a:lnTo>
                  <a:pt x="34381" y="30595"/>
                </a:lnTo>
                <a:lnTo>
                  <a:pt x="36890" y="31827"/>
                </a:lnTo>
                <a:lnTo>
                  <a:pt x="39834" y="32648"/>
                </a:lnTo>
                <a:lnTo>
                  <a:pt x="62179" y="39872"/>
                </a:lnTo>
                <a:lnTo>
                  <a:pt x="69393" y="40551"/>
                </a:lnTo>
                <a:lnTo>
                  <a:pt x="75472" y="39734"/>
                </a:lnTo>
                <a:lnTo>
                  <a:pt x="80795" y="37920"/>
                </a:lnTo>
                <a:lnTo>
                  <a:pt x="85614" y="36710"/>
                </a:lnTo>
                <a:lnTo>
                  <a:pt x="90096" y="35904"/>
                </a:lnTo>
                <a:lnTo>
                  <a:pt x="94354" y="35366"/>
                </a:lnTo>
                <a:lnTo>
                  <a:pt x="98463" y="35007"/>
                </a:lnTo>
                <a:lnTo>
                  <a:pt x="102472" y="34768"/>
                </a:lnTo>
                <a:lnTo>
                  <a:pt x="110314" y="34503"/>
                </a:lnTo>
                <a:lnTo>
                  <a:pt x="125696" y="34332"/>
                </a:lnTo>
                <a:lnTo>
                  <a:pt x="134896" y="34299"/>
                </a:lnTo>
                <a:lnTo>
                  <a:pt x="135651" y="35566"/>
                </a:lnTo>
                <a:lnTo>
                  <a:pt x="136489" y="40361"/>
                </a:lnTo>
                <a:lnTo>
                  <a:pt x="137143" y="45581"/>
                </a:lnTo>
                <a:lnTo>
                  <a:pt x="137160" y="108315"/>
                </a:lnTo>
                <a:lnTo>
                  <a:pt x="135891" y="111580"/>
                </a:lnTo>
                <a:lnTo>
                  <a:pt x="133774" y="115027"/>
                </a:lnTo>
                <a:lnTo>
                  <a:pt x="131093" y="118595"/>
                </a:lnTo>
                <a:lnTo>
                  <a:pt x="128035" y="122243"/>
                </a:lnTo>
                <a:lnTo>
                  <a:pt x="124727" y="125946"/>
                </a:lnTo>
                <a:lnTo>
                  <a:pt x="121252" y="129684"/>
                </a:lnTo>
                <a:lnTo>
                  <a:pt x="117664" y="132176"/>
                </a:lnTo>
                <a:lnTo>
                  <a:pt x="114003" y="133838"/>
                </a:lnTo>
                <a:lnTo>
                  <a:pt x="110293" y="134945"/>
                </a:lnTo>
                <a:lnTo>
                  <a:pt x="107819" y="136954"/>
                </a:lnTo>
                <a:lnTo>
                  <a:pt x="106170" y="139563"/>
                </a:lnTo>
                <a:lnTo>
                  <a:pt x="105070" y="142572"/>
                </a:lnTo>
                <a:lnTo>
                  <a:pt x="103066" y="145848"/>
                </a:lnTo>
                <a:lnTo>
                  <a:pt x="100462" y="149302"/>
                </a:lnTo>
                <a:lnTo>
                  <a:pt x="97455" y="152875"/>
                </a:lnTo>
                <a:lnTo>
                  <a:pt x="94180" y="155257"/>
                </a:lnTo>
                <a:lnTo>
                  <a:pt x="90727" y="156845"/>
                </a:lnTo>
                <a:lnTo>
                  <a:pt x="87155" y="157903"/>
                </a:lnTo>
                <a:lnTo>
                  <a:pt x="84773" y="159879"/>
                </a:lnTo>
                <a:lnTo>
                  <a:pt x="83186" y="162466"/>
                </a:lnTo>
                <a:lnTo>
                  <a:pt x="8001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73"/>
          <p:cNvSpPr/>
          <p:nvPr/>
        </p:nvSpPr>
        <p:spPr>
          <a:xfrm>
            <a:off x="5520690" y="2583179"/>
            <a:ext cx="388620" cy="22861"/>
          </a:xfrm>
          <a:custGeom>
            <a:avLst/>
            <a:gdLst/>
            <a:ahLst/>
            <a:cxnLst/>
            <a:rect l="0" t="0" r="0" b="0"/>
            <a:pathLst>
              <a:path w="388620" h="22861">
                <a:moveTo>
                  <a:pt x="388619" y="0"/>
                </a:moveTo>
                <a:lnTo>
                  <a:pt x="332589" y="0"/>
                </a:lnTo>
                <a:lnTo>
                  <a:pt x="320786" y="1271"/>
                </a:lnTo>
                <a:lnTo>
                  <a:pt x="309107" y="3387"/>
                </a:lnTo>
                <a:lnTo>
                  <a:pt x="297511" y="6068"/>
                </a:lnTo>
                <a:lnTo>
                  <a:pt x="280891" y="7856"/>
                </a:lnTo>
                <a:lnTo>
                  <a:pt x="260921" y="9047"/>
                </a:lnTo>
                <a:lnTo>
                  <a:pt x="217564" y="10371"/>
                </a:lnTo>
                <a:lnTo>
                  <a:pt x="118663" y="11291"/>
                </a:lnTo>
                <a:lnTo>
                  <a:pt x="25636" y="11429"/>
                </a:lnTo>
                <a:lnTo>
                  <a:pt x="23440" y="12700"/>
                </a:lnTo>
                <a:lnTo>
                  <a:pt x="20707" y="14817"/>
                </a:lnTo>
                <a:lnTo>
                  <a:pt x="17614" y="17498"/>
                </a:lnTo>
                <a:lnTo>
                  <a:pt x="14283" y="19285"/>
                </a:lnTo>
                <a:lnTo>
                  <a:pt x="10792" y="20477"/>
                </a:lnTo>
                <a:lnTo>
                  <a:pt x="0" y="22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74"/>
          <p:cNvSpPr/>
          <p:nvPr/>
        </p:nvSpPr>
        <p:spPr>
          <a:xfrm>
            <a:off x="5498537" y="2503169"/>
            <a:ext cx="182173" cy="205741"/>
          </a:xfrm>
          <a:custGeom>
            <a:avLst/>
            <a:gdLst/>
            <a:ahLst/>
            <a:cxnLst/>
            <a:rect l="0" t="0" r="0" b="0"/>
            <a:pathLst>
              <a:path w="182173" h="205741">
                <a:moveTo>
                  <a:pt x="90733" y="0"/>
                </a:moveTo>
                <a:lnTo>
                  <a:pt x="90733" y="21919"/>
                </a:lnTo>
                <a:lnTo>
                  <a:pt x="87346" y="25829"/>
                </a:lnTo>
                <a:lnTo>
                  <a:pt x="84665" y="28649"/>
                </a:lnTo>
                <a:lnTo>
                  <a:pt x="51456" y="62130"/>
                </a:lnTo>
                <a:lnTo>
                  <a:pt x="46768" y="65550"/>
                </a:lnTo>
                <a:lnTo>
                  <a:pt x="41103" y="69100"/>
                </a:lnTo>
                <a:lnTo>
                  <a:pt x="34786" y="72737"/>
                </a:lnTo>
                <a:lnTo>
                  <a:pt x="29305" y="76431"/>
                </a:lnTo>
                <a:lnTo>
                  <a:pt x="24381" y="80164"/>
                </a:lnTo>
                <a:lnTo>
                  <a:pt x="19828" y="83923"/>
                </a:lnTo>
                <a:lnTo>
                  <a:pt x="15523" y="86429"/>
                </a:lnTo>
                <a:lnTo>
                  <a:pt x="11383" y="88099"/>
                </a:lnTo>
                <a:lnTo>
                  <a:pt x="7353" y="89213"/>
                </a:lnTo>
                <a:lnTo>
                  <a:pt x="4666" y="91226"/>
                </a:lnTo>
                <a:lnTo>
                  <a:pt x="2875" y="93837"/>
                </a:lnTo>
                <a:lnTo>
                  <a:pt x="0" y="101086"/>
                </a:lnTo>
                <a:lnTo>
                  <a:pt x="1035" y="102951"/>
                </a:lnTo>
                <a:lnTo>
                  <a:pt x="5570" y="108410"/>
                </a:lnTo>
                <a:lnTo>
                  <a:pt x="10975" y="114407"/>
                </a:lnTo>
                <a:lnTo>
                  <a:pt x="27710" y="131282"/>
                </a:lnTo>
                <a:lnTo>
                  <a:pt x="30937" y="133242"/>
                </a:lnTo>
                <a:lnTo>
                  <a:pt x="34359" y="134548"/>
                </a:lnTo>
                <a:lnTo>
                  <a:pt x="37911" y="135419"/>
                </a:lnTo>
                <a:lnTo>
                  <a:pt x="41548" y="137269"/>
                </a:lnTo>
                <a:lnTo>
                  <a:pt x="45243" y="139773"/>
                </a:lnTo>
                <a:lnTo>
                  <a:pt x="54230" y="146849"/>
                </a:lnTo>
                <a:lnTo>
                  <a:pt x="58846" y="147816"/>
                </a:lnTo>
                <a:lnTo>
                  <a:pt x="61855" y="148074"/>
                </a:lnTo>
                <a:lnTo>
                  <a:pt x="71481" y="152056"/>
                </a:lnTo>
                <a:lnTo>
                  <a:pt x="85518" y="158521"/>
                </a:lnTo>
                <a:lnTo>
                  <a:pt x="102496" y="166641"/>
                </a:lnTo>
                <a:lnTo>
                  <a:pt x="117625" y="174594"/>
                </a:lnTo>
                <a:lnTo>
                  <a:pt x="131521" y="182436"/>
                </a:lnTo>
                <a:lnTo>
                  <a:pt x="159121" y="198836"/>
                </a:lnTo>
                <a:lnTo>
                  <a:pt x="182172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75"/>
          <p:cNvSpPr/>
          <p:nvPr/>
        </p:nvSpPr>
        <p:spPr>
          <a:xfrm>
            <a:off x="7715250" y="1946171"/>
            <a:ext cx="217170" cy="362689"/>
          </a:xfrm>
          <a:custGeom>
            <a:avLst/>
            <a:gdLst/>
            <a:ahLst/>
            <a:cxnLst/>
            <a:rect l="0" t="0" r="0" b="0"/>
            <a:pathLst>
              <a:path w="217170" h="362689">
                <a:moveTo>
                  <a:pt x="0" y="339829"/>
                </a:moveTo>
                <a:lnTo>
                  <a:pt x="0" y="278906"/>
                </a:lnTo>
                <a:lnTo>
                  <a:pt x="2540" y="261114"/>
                </a:lnTo>
                <a:lnTo>
                  <a:pt x="6773" y="237822"/>
                </a:lnTo>
                <a:lnTo>
                  <a:pt x="12135" y="210864"/>
                </a:lnTo>
                <a:lnTo>
                  <a:pt x="24866" y="153818"/>
                </a:lnTo>
                <a:lnTo>
                  <a:pt x="31818" y="124381"/>
                </a:lnTo>
                <a:lnTo>
                  <a:pt x="38992" y="99677"/>
                </a:lnTo>
                <a:lnTo>
                  <a:pt x="46315" y="78128"/>
                </a:lnTo>
                <a:lnTo>
                  <a:pt x="53736" y="58681"/>
                </a:lnTo>
                <a:lnTo>
                  <a:pt x="61224" y="44447"/>
                </a:lnTo>
                <a:lnTo>
                  <a:pt x="68756" y="33687"/>
                </a:lnTo>
                <a:lnTo>
                  <a:pt x="76317" y="25244"/>
                </a:lnTo>
                <a:lnTo>
                  <a:pt x="81358" y="18346"/>
                </a:lnTo>
                <a:lnTo>
                  <a:pt x="86959" y="7294"/>
                </a:lnTo>
                <a:lnTo>
                  <a:pt x="89723" y="3839"/>
                </a:lnTo>
                <a:lnTo>
                  <a:pt x="92835" y="1535"/>
                </a:lnTo>
                <a:lnTo>
                  <a:pt x="96180" y="0"/>
                </a:lnTo>
                <a:lnTo>
                  <a:pt x="99679" y="246"/>
                </a:lnTo>
                <a:lnTo>
                  <a:pt x="103283" y="1680"/>
                </a:lnTo>
                <a:lnTo>
                  <a:pt x="106956" y="3906"/>
                </a:lnTo>
                <a:lnTo>
                  <a:pt x="110673" y="6660"/>
                </a:lnTo>
                <a:lnTo>
                  <a:pt x="114422" y="9766"/>
                </a:lnTo>
                <a:lnTo>
                  <a:pt x="118192" y="13107"/>
                </a:lnTo>
                <a:lnTo>
                  <a:pt x="121974" y="19144"/>
                </a:lnTo>
                <a:lnTo>
                  <a:pt x="125765" y="26979"/>
                </a:lnTo>
                <a:lnTo>
                  <a:pt x="129564" y="36012"/>
                </a:lnTo>
                <a:lnTo>
                  <a:pt x="133366" y="44574"/>
                </a:lnTo>
                <a:lnTo>
                  <a:pt x="140977" y="60861"/>
                </a:lnTo>
                <a:lnTo>
                  <a:pt x="144784" y="71300"/>
                </a:lnTo>
                <a:lnTo>
                  <a:pt x="148593" y="83340"/>
                </a:lnTo>
                <a:lnTo>
                  <a:pt x="152401" y="96446"/>
                </a:lnTo>
                <a:lnTo>
                  <a:pt x="156211" y="107723"/>
                </a:lnTo>
                <a:lnTo>
                  <a:pt x="160020" y="117782"/>
                </a:lnTo>
                <a:lnTo>
                  <a:pt x="163831" y="127027"/>
                </a:lnTo>
                <a:lnTo>
                  <a:pt x="166370" y="134461"/>
                </a:lnTo>
                <a:lnTo>
                  <a:pt x="168063" y="140687"/>
                </a:lnTo>
                <a:lnTo>
                  <a:pt x="169191" y="146107"/>
                </a:lnTo>
                <a:lnTo>
                  <a:pt x="169945" y="152261"/>
                </a:lnTo>
                <a:lnTo>
                  <a:pt x="170446" y="158903"/>
                </a:lnTo>
                <a:lnTo>
                  <a:pt x="170781" y="165872"/>
                </a:lnTo>
                <a:lnTo>
                  <a:pt x="172273" y="173057"/>
                </a:lnTo>
                <a:lnTo>
                  <a:pt x="174539" y="180388"/>
                </a:lnTo>
                <a:lnTo>
                  <a:pt x="177319" y="187815"/>
                </a:lnTo>
                <a:lnTo>
                  <a:pt x="180443" y="197846"/>
                </a:lnTo>
                <a:lnTo>
                  <a:pt x="187300" y="222538"/>
                </a:lnTo>
                <a:lnTo>
                  <a:pt x="190906" y="238775"/>
                </a:lnTo>
                <a:lnTo>
                  <a:pt x="198300" y="277136"/>
                </a:lnTo>
                <a:lnTo>
                  <a:pt x="202050" y="292953"/>
                </a:lnTo>
                <a:lnTo>
                  <a:pt x="205819" y="306039"/>
                </a:lnTo>
                <a:lnTo>
                  <a:pt x="209603" y="317302"/>
                </a:lnTo>
                <a:lnTo>
                  <a:pt x="212125" y="326081"/>
                </a:lnTo>
                <a:lnTo>
                  <a:pt x="213807" y="333203"/>
                </a:lnTo>
                <a:lnTo>
                  <a:pt x="215675" y="344504"/>
                </a:lnTo>
                <a:lnTo>
                  <a:pt x="216173" y="349296"/>
                </a:lnTo>
                <a:lnTo>
                  <a:pt x="217169" y="3626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76"/>
          <p:cNvSpPr/>
          <p:nvPr/>
        </p:nvSpPr>
        <p:spPr>
          <a:xfrm>
            <a:off x="7658100" y="2125979"/>
            <a:ext cx="285751" cy="45722"/>
          </a:xfrm>
          <a:custGeom>
            <a:avLst/>
            <a:gdLst/>
            <a:ahLst/>
            <a:cxnLst/>
            <a:rect l="0" t="0" r="0" b="0"/>
            <a:pathLst>
              <a:path w="285751" h="45722">
                <a:moveTo>
                  <a:pt x="0" y="45721"/>
                </a:moveTo>
                <a:lnTo>
                  <a:pt x="66476" y="45721"/>
                </a:lnTo>
                <a:lnTo>
                  <a:pt x="77337" y="44450"/>
                </a:lnTo>
                <a:lnTo>
                  <a:pt x="90928" y="42334"/>
                </a:lnTo>
                <a:lnTo>
                  <a:pt x="106339" y="39653"/>
                </a:lnTo>
                <a:lnTo>
                  <a:pt x="153941" y="29900"/>
                </a:lnTo>
                <a:lnTo>
                  <a:pt x="203038" y="19639"/>
                </a:lnTo>
                <a:lnTo>
                  <a:pt x="217908" y="16903"/>
                </a:lnTo>
                <a:lnTo>
                  <a:pt x="229092" y="15079"/>
                </a:lnTo>
                <a:lnTo>
                  <a:pt x="240358" y="12593"/>
                </a:lnTo>
                <a:lnTo>
                  <a:pt x="251679" y="9665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77"/>
          <p:cNvSpPr/>
          <p:nvPr/>
        </p:nvSpPr>
        <p:spPr>
          <a:xfrm>
            <a:off x="8023859" y="1965960"/>
            <a:ext cx="80011" cy="331470"/>
          </a:xfrm>
          <a:custGeom>
            <a:avLst/>
            <a:gdLst/>
            <a:ahLst/>
            <a:cxnLst/>
            <a:rect l="0" t="0" r="0" b="0"/>
            <a:pathLst>
              <a:path w="80011" h="331470">
                <a:moveTo>
                  <a:pt x="0" y="0"/>
                </a:moveTo>
                <a:lnTo>
                  <a:pt x="0" y="12135"/>
                </a:lnTo>
                <a:lnTo>
                  <a:pt x="1271" y="18250"/>
                </a:lnTo>
                <a:lnTo>
                  <a:pt x="3388" y="24866"/>
                </a:lnTo>
                <a:lnTo>
                  <a:pt x="6068" y="31817"/>
                </a:lnTo>
                <a:lnTo>
                  <a:pt x="7856" y="37721"/>
                </a:lnTo>
                <a:lnTo>
                  <a:pt x="9842" y="47668"/>
                </a:lnTo>
                <a:lnTo>
                  <a:pt x="11641" y="53369"/>
                </a:lnTo>
                <a:lnTo>
                  <a:pt x="14111" y="59709"/>
                </a:lnTo>
                <a:lnTo>
                  <a:pt x="17027" y="66476"/>
                </a:lnTo>
                <a:lnTo>
                  <a:pt x="18972" y="73527"/>
                </a:lnTo>
                <a:lnTo>
                  <a:pt x="20268" y="80768"/>
                </a:lnTo>
                <a:lnTo>
                  <a:pt x="21132" y="88135"/>
                </a:lnTo>
                <a:lnTo>
                  <a:pt x="21708" y="95587"/>
                </a:lnTo>
                <a:lnTo>
                  <a:pt x="22092" y="103094"/>
                </a:lnTo>
                <a:lnTo>
                  <a:pt x="22349" y="110639"/>
                </a:lnTo>
                <a:lnTo>
                  <a:pt x="23789" y="116939"/>
                </a:lnTo>
                <a:lnTo>
                  <a:pt x="26020" y="122410"/>
                </a:lnTo>
                <a:lnTo>
                  <a:pt x="28777" y="127326"/>
                </a:lnTo>
                <a:lnTo>
                  <a:pt x="31885" y="135684"/>
                </a:lnTo>
                <a:lnTo>
                  <a:pt x="35227" y="146336"/>
                </a:lnTo>
                <a:lnTo>
                  <a:pt x="38724" y="158517"/>
                </a:lnTo>
                <a:lnTo>
                  <a:pt x="41057" y="169178"/>
                </a:lnTo>
                <a:lnTo>
                  <a:pt x="42611" y="178825"/>
                </a:lnTo>
                <a:lnTo>
                  <a:pt x="43648" y="187797"/>
                </a:lnTo>
                <a:lnTo>
                  <a:pt x="45608" y="195048"/>
                </a:lnTo>
                <a:lnTo>
                  <a:pt x="48186" y="201151"/>
                </a:lnTo>
                <a:lnTo>
                  <a:pt x="51175" y="206491"/>
                </a:lnTo>
                <a:lnTo>
                  <a:pt x="53166" y="212590"/>
                </a:lnTo>
                <a:lnTo>
                  <a:pt x="54495" y="219197"/>
                </a:lnTo>
                <a:lnTo>
                  <a:pt x="55380" y="226141"/>
                </a:lnTo>
                <a:lnTo>
                  <a:pt x="55970" y="232040"/>
                </a:lnTo>
                <a:lnTo>
                  <a:pt x="56626" y="241982"/>
                </a:lnTo>
                <a:lnTo>
                  <a:pt x="58070" y="248951"/>
                </a:lnTo>
                <a:lnTo>
                  <a:pt x="60304" y="257407"/>
                </a:lnTo>
                <a:lnTo>
                  <a:pt x="63063" y="266855"/>
                </a:lnTo>
                <a:lnTo>
                  <a:pt x="64902" y="274423"/>
                </a:lnTo>
                <a:lnTo>
                  <a:pt x="66128" y="280739"/>
                </a:lnTo>
                <a:lnTo>
                  <a:pt x="66945" y="286219"/>
                </a:lnTo>
                <a:lnTo>
                  <a:pt x="68760" y="293682"/>
                </a:lnTo>
                <a:lnTo>
                  <a:pt x="71240" y="302468"/>
                </a:lnTo>
                <a:lnTo>
                  <a:pt x="80010" y="3314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78"/>
          <p:cNvSpPr/>
          <p:nvPr/>
        </p:nvSpPr>
        <p:spPr>
          <a:xfrm>
            <a:off x="7989569" y="1920397"/>
            <a:ext cx="297122" cy="377033"/>
          </a:xfrm>
          <a:custGeom>
            <a:avLst/>
            <a:gdLst/>
            <a:ahLst/>
            <a:cxnLst/>
            <a:rect l="0" t="0" r="0" b="0"/>
            <a:pathLst>
              <a:path w="297122" h="377033">
                <a:moveTo>
                  <a:pt x="0" y="68422"/>
                </a:moveTo>
                <a:lnTo>
                  <a:pt x="0" y="56287"/>
                </a:lnTo>
                <a:lnTo>
                  <a:pt x="1271" y="51442"/>
                </a:lnTo>
                <a:lnTo>
                  <a:pt x="6068" y="42672"/>
                </a:lnTo>
                <a:lnTo>
                  <a:pt x="12434" y="34541"/>
                </a:lnTo>
                <a:lnTo>
                  <a:pt x="15909" y="30595"/>
                </a:lnTo>
                <a:lnTo>
                  <a:pt x="20766" y="26694"/>
                </a:lnTo>
                <a:lnTo>
                  <a:pt x="26544" y="22824"/>
                </a:lnTo>
                <a:lnTo>
                  <a:pt x="32936" y="18973"/>
                </a:lnTo>
                <a:lnTo>
                  <a:pt x="38468" y="16406"/>
                </a:lnTo>
                <a:lnTo>
                  <a:pt x="43425" y="14695"/>
                </a:lnTo>
                <a:lnTo>
                  <a:pt x="48000" y="13554"/>
                </a:lnTo>
                <a:lnTo>
                  <a:pt x="53591" y="11524"/>
                </a:lnTo>
                <a:lnTo>
                  <a:pt x="59857" y="8900"/>
                </a:lnTo>
                <a:lnTo>
                  <a:pt x="66574" y="5881"/>
                </a:lnTo>
                <a:lnTo>
                  <a:pt x="72323" y="3868"/>
                </a:lnTo>
                <a:lnTo>
                  <a:pt x="77426" y="2526"/>
                </a:lnTo>
                <a:lnTo>
                  <a:pt x="82097" y="1631"/>
                </a:lnTo>
                <a:lnTo>
                  <a:pt x="87752" y="1035"/>
                </a:lnTo>
                <a:lnTo>
                  <a:pt x="94061" y="638"/>
                </a:lnTo>
                <a:lnTo>
                  <a:pt x="106576" y="196"/>
                </a:lnTo>
                <a:lnTo>
                  <a:pt x="116371" y="0"/>
                </a:lnTo>
                <a:lnTo>
                  <a:pt x="122030" y="1217"/>
                </a:lnTo>
                <a:lnTo>
                  <a:pt x="128344" y="3299"/>
                </a:lnTo>
                <a:lnTo>
                  <a:pt x="135093" y="5957"/>
                </a:lnTo>
                <a:lnTo>
                  <a:pt x="140862" y="7729"/>
                </a:lnTo>
                <a:lnTo>
                  <a:pt x="145978" y="8910"/>
                </a:lnTo>
                <a:lnTo>
                  <a:pt x="150659" y="9697"/>
                </a:lnTo>
                <a:lnTo>
                  <a:pt x="159247" y="13959"/>
                </a:lnTo>
                <a:lnTo>
                  <a:pt x="163314" y="16874"/>
                </a:lnTo>
                <a:lnTo>
                  <a:pt x="166026" y="20087"/>
                </a:lnTo>
                <a:lnTo>
                  <a:pt x="167835" y="23498"/>
                </a:lnTo>
                <a:lnTo>
                  <a:pt x="171114" y="31946"/>
                </a:lnTo>
                <a:lnTo>
                  <a:pt x="176804" y="44167"/>
                </a:lnTo>
                <a:lnTo>
                  <a:pt x="180180" y="54679"/>
                </a:lnTo>
                <a:lnTo>
                  <a:pt x="181080" y="59260"/>
                </a:lnTo>
                <a:lnTo>
                  <a:pt x="180410" y="64854"/>
                </a:lnTo>
                <a:lnTo>
                  <a:pt x="178694" y="71124"/>
                </a:lnTo>
                <a:lnTo>
                  <a:pt x="176279" y="77843"/>
                </a:lnTo>
                <a:lnTo>
                  <a:pt x="173400" y="84863"/>
                </a:lnTo>
                <a:lnTo>
                  <a:pt x="170210" y="92083"/>
                </a:lnTo>
                <a:lnTo>
                  <a:pt x="163279" y="106878"/>
                </a:lnTo>
                <a:lnTo>
                  <a:pt x="138640" y="156805"/>
                </a:lnTo>
                <a:lnTo>
                  <a:pt x="133066" y="166714"/>
                </a:lnTo>
                <a:lnTo>
                  <a:pt x="128082" y="174590"/>
                </a:lnTo>
                <a:lnTo>
                  <a:pt x="123487" y="181111"/>
                </a:lnTo>
                <a:lnTo>
                  <a:pt x="117885" y="187998"/>
                </a:lnTo>
                <a:lnTo>
                  <a:pt x="111610" y="195130"/>
                </a:lnTo>
                <a:lnTo>
                  <a:pt x="104888" y="202424"/>
                </a:lnTo>
                <a:lnTo>
                  <a:pt x="97417" y="213915"/>
                </a:lnTo>
                <a:lnTo>
                  <a:pt x="95425" y="218758"/>
                </a:lnTo>
                <a:lnTo>
                  <a:pt x="92826" y="221986"/>
                </a:lnTo>
                <a:lnTo>
                  <a:pt x="89825" y="224138"/>
                </a:lnTo>
                <a:lnTo>
                  <a:pt x="81949" y="227592"/>
                </a:lnTo>
                <a:lnTo>
                  <a:pt x="82573" y="226606"/>
                </a:lnTo>
                <a:lnTo>
                  <a:pt x="89519" y="219149"/>
                </a:lnTo>
                <a:lnTo>
                  <a:pt x="96090" y="212459"/>
                </a:lnTo>
                <a:lnTo>
                  <a:pt x="102160" y="207627"/>
                </a:lnTo>
                <a:lnTo>
                  <a:pt x="110017" y="201865"/>
                </a:lnTo>
                <a:lnTo>
                  <a:pt x="119064" y="195484"/>
                </a:lnTo>
                <a:lnTo>
                  <a:pt x="128907" y="189960"/>
                </a:lnTo>
                <a:lnTo>
                  <a:pt x="139278" y="185008"/>
                </a:lnTo>
                <a:lnTo>
                  <a:pt x="150003" y="180436"/>
                </a:lnTo>
                <a:lnTo>
                  <a:pt x="168691" y="171970"/>
                </a:lnTo>
                <a:lnTo>
                  <a:pt x="177231" y="167934"/>
                </a:lnTo>
                <a:lnTo>
                  <a:pt x="185464" y="165243"/>
                </a:lnTo>
                <a:lnTo>
                  <a:pt x="193493" y="163450"/>
                </a:lnTo>
                <a:lnTo>
                  <a:pt x="201386" y="162254"/>
                </a:lnTo>
                <a:lnTo>
                  <a:pt x="207917" y="161457"/>
                </a:lnTo>
                <a:lnTo>
                  <a:pt x="213542" y="160925"/>
                </a:lnTo>
                <a:lnTo>
                  <a:pt x="218561" y="160571"/>
                </a:lnTo>
                <a:lnTo>
                  <a:pt x="224448" y="160335"/>
                </a:lnTo>
                <a:lnTo>
                  <a:pt x="243598" y="160002"/>
                </a:lnTo>
                <a:lnTo>
                  <a:pt x="253469" y="159925"/>
                </a:lnTo>
                <a:lnTo>
                  <a:pt x="257879" y="161174"/>
                </a:lnTo>
                <a:lnTo>
                  <a:pt x="266166" y="165949"/>
                </a:lnTo>
                <a:lnTo>
                  <a:pt x="274083" y="172304"/>
                </a:lnTo>
                <a:lnTo>
                  <a:pt x="281835" y="179362"/>
                </a:lnTo>
                <a:lnTo>
                  <a:pt x="289514" y="186732"/>
                </a:lnTo>
                <a:lnTo>
                  <a:pt x="292069" y="190476"/>
                </a:lnTo>
                <a:lnTo>
                  <a:pt x="294909" y="198022"/>
                </a:lnTo>
                <a:lnTo>
                  <a:pt x="296171" y="208995"/>
                </a:lnTo>
                <a:lnTo>
                  <a:pt x="296507" y="215478"/>
                </a:lnTo>
                <a:lnTo>
                  <a:pt x="296881" y="229454"/>
                </a:lnTo>
                <a:lnTo>
                  <a:pt x="297121" y="259122"/>
                </a:lnTo>
                <a:lnTo>
                  <a:pt x="295871" y="265406"/>
                </a:lnTo>
                <a:lnTo>
                  <a:pt x="291095" y="275774"/>
                </a:lnTo>
                <a:lnTo>
                  <a:pt x="286774" y="281587"/>
                </a:lnTo>
                <a:lnTo>
                  <a:pt x="281353" y="288002"/>
                </a:lnTo>
                <a:lnTo>
                  <a:pt x="275199" y="294819"/>
                </a:lnTo>
                <a:lnTo>
                  <a:pt x="269826" y="301903"/>
                </a:lnTo>
                <a:lnTo>
                  <a:pt x="264974" y="309166"/>
                </a:lnTo>
                <a:lnTo>
                  <a:pt x="260470" y="316549"/>
                </a:lnTo>
                <a:lnTo>
                  <a:pt x="252078" y="328137"/>
                </a:lnTo>
                <a:lnTo>
                  <a:pt x="248063" y="333006"/>
                </a:lnTo>
                <a:lnTo>
                  <a:pt x="242844" y="337521"/>
                </a:lnTo>
                <a:lnTo>
                  <a:pt x="236827" y="341802"/>
                </a:lnTo>
                <a:lnTo>
                  <a:pt x="230275" y="345925"/>
                </a:lnTo>
                <a:lnTo>
                  <a:pt x="224636" y="349944"/>
                </a:lnTo>
                <a:lnTo>
                  <a:pt x="219608" y="353894"/>
                </a:lnTo>
                <a:lnTo>
                  <a:pt x="214986" y="357797"/>
                </a:lnTo>
                <a:lnTo>
                  <a:pt x="206463" y="362133"/>
                </a:lnTo>
                <a:lnTo>
                  <a:pt x="202412" y="363290"/>
                </a:lnTo>
                <a:lnTo>
                  <a:pt x="197171" y="365331"/>
                </a:lnTo>
                <a:lnTo>
                  <a:pt x="191137" y="367961"/>
                </a:lnTo>
                <a:lnTo>
                  <a:pt x="184576" y="370985"/>
                </a:lnTo>
                <a:lnTo>
                  <a:pt x="178930" y="373001"/>
                </a:lnTo>
                <a:lnTo>
                  <a:pt x="173897" y="374345"/>
                </a:lnTo>
                <a:lnTo>
                  <a:pt x="169272" y="375240"/>
                </a:lnTo>
                <a:lnTo>
                  <a:pt x="163648" y="375838"/>
                </a:lnTo>
                <a:lnTo>
                  <a:pt x="157359" y="376236"/>
                </a:lnTo>
                <a:lnTo>
                  <a:pt x="137160" y="3770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79"/>
          <p:cNvSpPr/>
          <p:nvPr/>
        </p:nvSpPr>
        <p:spPr>
          <a:xfrm>
            <a:off x="7509509" y="1771650"/>
            <a:ext cx="662942" cy="68580"/>
          </a:xfrm>
          <a:custGeom>
            <a:avLst/>
            <a:gdLst/>
            <a:ahLst/>
            <a:cxnLst/>
            <a:rect l="0" t="0" r="0" b="0"/>
            <a:pathLst>
              <a:path w="662942" h="68580">
                <a:moveTo>
                  <a:pt x="0" y="68579"/>
                </a:moveTo>
                <a:lnTo>
                  <a:pt x="12136" y="62512"/>
                </a:lnTo>
                <a:lnTo>
                  <a:pt x="16981" y="60724"/>
                </a:lnTo>
                <a:lnTo>
                  <a:pt x="32408" y="56939"/>
                </a:lnTo>
                <a:lnTo>
                  <a:pt x="49963" y="51553"/>
                </a:lnTo>
                <a:lnTo>
                  <a:pt x="61249" y="49608"/>
                </a:lnTo>
                <a:lnTo>
                  <a:pt x="73853" y="48312"/>
                </a:lnTo>
                <a:lnTo>
                  <a:pt x="87335" y="47448"/>
                </a:lnTo>
                <a:lnTo>
                  <a:pt x="126023" y="46488"/>
                </a:lnTo>
                <a:lnTo>
                  <a:pt x="222132" y="45765"/>
                </a:lnTo>
                <a:lnTo>
                  <a:pt x="230638" y="44479"/>
                </a:lnTo>
                <a:lnTo>
                  <a:pt x="238849" y="42353"/>
                </a:lnTo>
                <a:lnTo>
                  <a:pt x="246863" y="39665"/>
                </a:lnTo>
                <a:lnTo>
                  <a:pt x="256015" y="37873"/>
                </a:lnTo>
                <a:lnTo>
                  <a:pt x="276345" y="35882"/>
                </a:lnTo>
                <a:lnTo>
                  <a:pt x="294693" y="34997"/>
                </a:lnTo>
                <a:lnTo>
                  <a:pt x="312585" y="34604"/>
                </a:lnTo>
                <a:lnTo>
                  <a:pt x="333237" y="34429"/>
                </a:lnTo>
                <a:lnTo>
                  <a:pt x="342808" y="33113"/>
                </a:lnTo>
                <a:lnTo>
                  <a:pt x="351729" y="30965"/>
                </a:lnTo>
                <a:lnTo>
                  <a:pt x="360216" y="28263"/>
                </a:lnTo>
                <a:lnTo>
                  <a:pt x="376035" y="25192"/>
                </a:lnTo>
                <a:lnTo>
                  <a:pt x="396740" y="21874"/>
                </a:lnTo>
                <a:lnTo>
                  <a:pt x="420703" y="18393"/>
                </a:lnTo>
                <a:lnTo>
                  <a:pt x="446839" y="16072"/>
                </a:lnTo>
                <a:lnTo>
                  <a:pt x="474423" y="14524"/>
                </a:lnTo>
                <a:lnTo>
                  <a:pt x="527085" y="12805"/>
                </a:lnTo>
                <a:lnTo>
                  <a:pt x="586562" y="11837"/>
                </a:lnTo>
                <a:lnTo>
                  <a:pt x="624761" y="11611"/>
                </a:lnTo>
                <a:lnTo>
                  <a:pt x="637488" y="10280"/>
                </a:lnTo>
                <a:lnTo>
                  <a:pt x="645972" y="8123"/>
                </a:lnTo>
                <a:lnTo>
                  <a:pt x="66294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80"/>
          <p:cNvSpPr/>
          <p:nvPr/>
        </p:nvSpPr>
        <p:spPr>
          <a:xfrm>
            <a:off x="8058150" y="1714500"/>
            <a:ext cx="228438" cy="160020"/>
          </a:xfrm>
          <a:custGeom>
            <a:avLst/>
            <a:gdLst/>
            <a:ahLst/>
            <a:cxnLst/>
            <a:rect l="0" t="0" r="0" b="0"/>
            <a:pathLst>
              <a:path w="228438" h="160020">
                <a:moveTo>
                  <a:pt x="0" y="0"/>
                </a:moveTo>
                <a:lnTo>
                  <a:pt x="38944" y="0"/>
                </a:lnTo>
                <a:lnTo>
                  <a:pt x="45013" y="1270"/>
                </a:lnTo>
                <a:lnTo>
                  <a:pt x="52868" y="3386"/>
                </a:lnTo>
                <a:lnTo>
                  <a:pt x="61916" y="6067"/>
                </a:lnTo>
                <a:lnTo>
                  <a:pt x="69217" y="7855"/>
                </a:lnTo>
                <a:lnTo>
                  <a:pt x="75355" y="9046"/>
                </a:lnTo>
                <a:lnTo>
                  <a:pt x="80716" y="9841"/>
                </a:lnTo>
                <a:lnTo>
                  <a:pt x="85560" y="11640"/>
                </a:lnTo>
                <a:lnTo>
                  <a:pt x="90060" y="14110"/>
                </a:lnTo>
                <a:lnTo>
                  <a:pt x="94329" y="17026"/>
                </a:lnTo>
                <a:lnTo>
                  <a:pt x="98446" y="18971"/>
                </a:lnTo>
                <a:lnTo>
                  <a:pt x="102461" y="20267"/>
                </a:lnTo>
                <a:lnTo>
                  <a:pt x="106407" y="21131"/>
                </a:lnTo>
                <a:lnTo>
                  <a:pt x="110307" y="21707"/>
                </a:lnTo>
                <a:lnTo>
                  <a:pt x="114179" y="22091"/>
                </a:lnTo>
                <a:lnTo>
                  <a:pt x="118029" y="22347"/>
                </a:lnTo>
                <a:lnTo>
                  <a:pt x="123135" y="23788"/>
                </a:lnTo>
                <a:lnTo>
                  <a:pt x="129080" y="26018"/>
                </a:lnTo>
                <a:lnTo>
                  <a:pt x="135583" y="28775"/>
                </a:lnTo>
                <a:lnTo>
                  <a:pt x="143729" y="31883"/>
                </a:lnTo>
                <a:lnTo>
                  <a:pt x="162940" y="38723"/>
                </a:lnTo>
                <a:lnTo>
                  <a:pt x="172126" y="41056"/>
                </a:lnTo>
                <a:lnTo>
                  <a:pt x="180791" y="42610"/>
                </a:lnTo>
                <a:lnTo>
                  <a:pt x="189107" y="43647"/>
                </a:lnTo>
                <a:lnTo>
                  <a:pt x="195921" y="45608"/>
                </a:lnTo>
                <a:lnTo>
                  <a:pt x="201734" y="48185"/>
                </a:lnTo>
                <a:lnTo>
                  <a:pt x="214121" y="55379"/>
                </a:lnTo>
                <a:lnTo>
                  <a:pt x="219201" y="56363"/>
                </a:lnTo>
                <a:lnTo>
                  <a:pt x="222334" y="56625"/>
                </a:lnTo>
                <a:lnTo>
                  <a:pt x="224423" y="58070"/>
                </a:lnTo>
                <a:lnTo>
                  <a:pt x="225814" y="60303"/>
                </a:lnTo>
                <a:lnTo>
                  <a:pt x="228049" y="66945"/>
                </a:lnTo>
                <a:lnTo>
                  <a:pt x="228355" y="71240"/>
                </a:lnTo>
                <a:lnTo>
                  <a:pt x="228437" y="74163"/>
                </a:lnTo>
                <a:lnTo>
                  <a:pt x="227221" y="77382"/>
                </a:lnTo>
                <a:lnTo>
                  <a:pt x="225141" y="80798"/>
                </a:lnTo>
                <a:lnTo>
                  <a:pt x="218744" y="89337"/>
                </a:lnTo>
                <a:lnTo>
                  <a:pt x="214483" y="93892"/>
                </a:lnTo>
                <a:lnTo>
                  <a:pt x="211568" y="96884"/>
                </a:lnTo>
                <a:lnTo>
                  <a:pt x="207085" y="103959"/>
                </a:lnTo>
                <a:lnTo>
                  <a:pt x="201556" y="113756"/>
                </a:lnTo>
                <a:lnTo>
                  <a:pt x="195331" y="125367"/>
                </a:lnTo>
                <a:lnTo>
                  <a:pt x="189911" y="133108"/>
                </a:lnTo>
                <a:lnTo>
                  <a:pt x="185027" y="138269"/>
                </a:lnTo>
                <a:lnTo>
                  <a:pt x="175473" y="145531"/>
                </a:lnTo>
                <a:lnTo>
                  <a:pt x="171450" y="1600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81"/>
          <p:cNvSpPr/>
          <p:nvPr/>
        </p:nvSpPr>
        <p:spPr>
          <a:xfrm>
            <a:off x="7452405" y="1737360"/>
            <a:ext cx="125686" cy="217170"/>
          </a:xfrm>
          <a:custGeom>
            <a:avLst/>
            <a:gdLst/>
            <a:ahLst/>
            <a:cxnLst/>
            <a:rect l="0" t="0" r="0" b="0"/>
            <a:pathLst>
              <a:path w="125686" h="217170">
                <a:moveTo>
                  <a:pt x="125685" y="0"/>
                </a:moveTo>
                <a:lnTo>
                  <a:pt x="115843" y="0"/>
                </a:lnTo>
                <a:lnTo>
                  <a:pt x="114044" y="1269"/>
                </a:lnTo>
                <a:lnTo>
                  <a:pt x="111574" y="3386"/>
                </a:lnTo>
                <a:lnTo>
                  <a:pt x="104553" y="9841"/>
                </a:lnTo>
                <a:lnTo>
                  <a:pt x="102706" y="10370"/>
                </a:lnTo>
                <a:lnTo>
                  <a:pt x="100206" y="10723"/>
                </a:lnTo>
                <a:lnTo>
                  <a:pt x="97269" y="10959"/>
                </a:lnTo>
                <a:lnTo>
                  <a:pt x="95311" y="12386"/>
                </a:lnTo>
                <a:lnTo>
                  <a:pt x="94006" y="14607"/>
                </a:lnTo>
                <a:lnTo>
                  <a:pt x="91910" y="21229"/>
                </a:lnTo>
                <a:lnTo>
                  <a:pt x="90468" y="21773"/>
                </a:lnTo>
                <a:lnTo>
                  <a:pt x="88237" y="22135"/>
                </a:lnTo>
                <a:lnTo>
                  <a:pt x="85479" y="22376"/>
                </a:lnTo>
                <a:lnTo>
                  <a:pt x="83641" y="23808"/>
                </a:lnTo>
                <a:lnTo>
                  <a:pt x="82416" y="26031"/>
                </a:lnTo>
                <a:lnTo>
                  <a:pt x="81599" y="28784"/>
                </a:lnTo>
                <a:lnTo>
                  <a:pt x="78514" y="31889"/>
                </a:lnTo>
                <a:lnTo>
                  <a:pt x="73917" y="35229"/>
                </a:lnTo>
                <a:lnTo>
                  <a:pt x="60426" y="43647"/>
                </a:lnTo>
                <a:lnTo>
                  <a:pt x="58049" y="45608"/>
                </a:lnTo>
                <a:lnTo>
                  <a:pt x="55194" y="48185"/>
                </a:lnTo>
                <a:lnTo>
                  <a:pt x="47555" y="55379"/>
                </a:lnTo>
                <a:lnTo>
                  <a:pt x="46928" y="57239"/>
                </a:lnTo>
                <a:lnTo>
                  <a:pt x="46232" y="62693"/>
                </a:lnTo>
                <a:lnTo>
                  <a:pt x="44776" y="64655"/>
                </a:lnTo>
                <a:lnTo>
                  <a:pt x="42535" y="65963"/>
                </a:lnTo>
                <a:lnTo>
                  <a:pt x="39772" y="66835"/>
                </a:lnTo>
                <a:lnTo>
                  <a:pt x="37930" y="68687"/>
                </a:lnTo>
                <a:lnTo>
                  <a:pt x="36701" y="71191"/>
                </a:lnTo>
                <a:lnTo>
                  <a:pt x="35882" y="74130"/>
                </a:lnTo>
                <a:lnTo>
                  <a:pt x="34066" y="77360"/>
                </a:lnTo>
                <a:lnTo>
                  <a:pt x="31586" y="80783"/>
                </a:lnTo>
                <a:lnTo>
                  <a:pt x="24547" y="89335"/>
                </a:lnTo>
                <a:lnTo>
                  <a:pt x="22699" y="91306"/>
                </a:lnTo>
                <a:lnTo>
                  <a:pt x="11275" y="102957"/>
                </a:lnTo>
                <a:lnTo>
                  <a:pt x="1696" y="112555"/>
                </a:lnTo>
                <a:lnTo>
                  <a:pt x="1116" y="114407"/>
                </a:lnTo>
                <a:lnTo>
                  <a:pt x="471" y="119850"/>
                </a:lnTo>
                <a:lnTo>
                  <a:pt x="184" y="126503"/>
                </a:lnTo>
                <a:lnTo>
                  <a:pt x="0" y="135054"/>
                </a:lnTo>
                <a:lnTo>
                  <a:pt x="2525" y="137026"/>
                </a:lnTo>
                <a:lnTo>
                  <a:pt x="6748" y="139611"/>
                </a:lnTo>
                <a:lnTo>
                  <a:pt x="12104" y="142604"/>
                </a:lnTo>
                <a:lnTo>
                  <a:pt x="16944" y="145869"/>
                </a:lnTo>
                <a:lnTo>
                  <a:pt x="21441" y="149316"/>
                </a:lnTo>
                <a:lnTo>
                  <a:pt x="25709" y="152884"/>
                </a:lnTo>
                <a:lnTo>
                  <a:pt x="29825" y="155262"/>
                </a:lnTo>
                <a:lnTo>
                  <a:pt x="33838" y="156848"/>
                </a:lnTo>
                <a:lnTo>
                  <a:pt x="37784" y="157905"/>
                </a:lnTo>
                <a:lnTo>
                  <a:pt x="41684" y="159880"/>
                </a:lnTo>
                <a:lnTo>
                  <a:pt x="45554" y="162466"/>
                </a:lnTo>
                <a:lnTo>
                  <a:pt x="49404" y="165461"/>
                </a:lnTo>
                <a:lnTo>
                  <a:pt x="54511" y="169997"/>
                </a:lnTo>
                <a:lnTo>
                  <a:pt x="66959" y="181811"/>
                </a:lnTo>
                <a:lnTo>
                  <a:pt x="72564" y="185977"/>
                </a:lnTo>
                <a:lnTo>
                  <a:pt x="77571" y="188754"/>
                </a:lnTo>
                <a:lnTo>
                  <a:pt x="82179" y="190606"/>
                </a:lnTo>
                <a:lnTo>
                  <a:pt x="86520" y="193111"/>
                </a:lnTo>
                <a:lnTo>
                  <a:pt x="90685" y="196050"/>
                </a:lnTo>
                <a:lnTo>
                  <a:pt x="94732" y="199280"/>
                </a:lnTo>
                <a:lnTo>
                  <a:pt x="98699" y="202703"/>
                </a:lnTo>
                <a:lnTo>
                  <a:pt x="102615" y="206255"/>
                </a:lnTo>
                <a:lnTo>
                  <a:pt x="114254" y="2171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82"/>
          <p:cNvSpPr/>
          <p:nvPr/>
        </p:nvSpPr>
        <p:spPr>
          <a:xfrm>
            <a:off x="7932419" y="2834696"/>
            <a:ext cx="262891" cy="331414"/>
          </a:xfrm>
          <a:custGeom>
            <a:avLst/>
            <a:gdLst/>
            <a:ahLst/>
            <a:cxnLst/>
            <a:rect l="0" t="0" r="0" b="0"/>
            <a:pathLst>
              <a:path w="262891" h="331414">
                <a:moveTo>
                  <a:pt x="0" y="285693"/>
                </a:moveTo>
                <a:lnTo>
                  <a:pt x="6068" y="273558"/>
                </a:lnTo>
                <a:lnTo>
                  <a:pt x="7856" y="267443"/>
                </a:lnTo>
                <a:lnTo>
                  <a:pt x="9047" y="260827"/>
                </a:lnTo>
                <a:lnTo>
                  <a:pt x="9842" y="253875"/>
                </a:lnTo>
                <a:lnTo>
                  <a:pt x="10372" y="247971"/>
                </a:lnTo>
                <a:lnTo>
                  <a:pt x="10959" y="238025"/>
                </a:lnTo>
                <a:lnTo>
                  <a:pt x="11221" y="225984"/>
                </a:lnTo>
                <a:lnTo>
                  <a:pt x="11291" y="219217"/>
                </a:lnTo>
                <a:lnTo>
                  <a:pt x="12607" y="212166"/>
                </a:lnTo>
                <a:lnTo>
                  <a:pt x="14755" y="204925"/>
                </a:lnTo>
                <a:lnTo>
                  <a:pt x="17457" y="197558"/>
                </a:lnTo>
                <a:lnTo>
                  <a:pt x="19259" y="190106"/>
                </a:lnTo>
                <a:lnTo>
                  <a:pt x="20459" y="182599"/>
                </a:lnTo>
                <a:lnTo>
                  <a:pt x="21260" y="175054"/>
                </a:lnTo>
                <a:lnTo>
                  <a:pt x="23063" y="166214"/>
                </a:lnTo>
                <a:lnTo>
                  <a:pt x="25536" y="156510"/>
                </a:lnTo>
                <a:lnTo>
                  <a:pt x="28454" y="146231"/>
                </a:lnTo>
                <a:lnTo>
                  <a:pt x="35083" y="124650"/>
                </a:lnTo>
                <a:lnTo>
                  <a:pt x="38629" y="113562"/>
                </a:lnTo>
                <a:lnTo>
                  <a:pt x="40992" y="103629"/>
                </a:lnTo>
                <a:lnTo>
                  <a:pt x="42568" y="94467"/>
                </a:lnTo>
                <a:lnTo>
                  <a:pt x="43619" y="85819"/>
                </a:lnTo>
                <a:lnTo>
                  <a:pt x="45589" y="77514"/>
                </a:lnTo>
                <a:lnTo>
                  <a:pt x="48173" y="69437"/>
                </a:lnTo>
                <a:lnTo>
                  <a:pt x="51165" y="61513"/>
                </a:lnTo>
                <a:lnTo>
                  <a:pt x="54430" y="53690"/>
                </a:lnTo>
                <a:lnTo>
                  <a:pt x="57877" y="45934"/>
                </a:lnTo>
                <a:lnTo>
                  <a:pt x="61445" y="38224"/>
                </a:lnTo>
                <a:lnTo>
                  <a:pt x="65094" y="33084"/>
                </a:lnTo>
                <a:lnTo>
                  <a:pt x="68796" y="29657"/>
                </a:lnTo>
                <a:lnTo>
                  <a:pt x="72534" y="27372"/>
                </a:lnTo>
                <a:lnTo>
                  <a:pt x="75026" y="24579"/>
                </a:lnTo>
                <a:lnTo>
                  <a:pt x="76688" y="21447"/>
                </a:lnTo>
                <a:lnTo>
                  <a:pt x="77795" y="18089"/>
                </a:lnTo>
                <a:lnTo>
                  <a:pt x="82413" y="10972"/>
                </a:lnTo>
                <a:lnTo>
                  <a:pt x="85422" y="7296"/>
                </a:lnTo>
                <a:lnTo>
                  <a:pt x="88698" y="4845"/>
                </a:lnTo>
                <a:lnTo>
                  <a:pt x="95725" y="2122"/>
                </a:lnTo>
                <a:lnTo>
                  <a:pt x="103081" y="912"/>
                </a:lnTo>
                <a:lnTo>
                  <a:pt x="106821" y="589"/>
                </a:lnTo>
                <a:lnTo>
                  <a:pt x="111855" y="374"/>
                </a:lnTo>
                <a:lnTo>
                  <a:pt x="129803" y="71"/>
                </a:lnTo>
                <a:lnTo>
                  <a:pt x="139394" y="0"/>
                </a:lnTo>
                <a:lnTo>
                  <a:pt x="143729" y="1251"/>
                </a:lnTo>
                <a:lnTo>
                  <a:pt x="151934" y="6028"/>
                </a:lnTo>
                <a:lnTo>
                  <a:pt x="157169" y="9080"/>
                </a:lnTo>
                <a:lnTo>
                  <a:pt x="163200" y="12385"/>
                </a:lnTo>
                <a:lnTo>
                  <a:pt x="169760" y="15857"/>
                </a:lnTo>
                <a:lnTo>
                  <a:pt x="174134" y="19443"/>
                </a:lnTo>
                <a:lnTo>
                  <a:pt x="177049" y="23103"/>
                </a:lnTo>
                <a:lnTo>
                  <a:pt x="178993" y="26813"/>
                </a:lnTo>
                <a:lnTo>
                  <a:pt x="182829" y="31827"/>
                </a:lnTo>
                <a:lnTo>
                  <a:pt x="187927" y="37709"/>
                </a:lnTo>
                <a:lnTo>
                  <a:pt x="193864" y="44170"/>
                </a:lnTo>
                <a:lnTo>
                  <a:pt x="199093" y="53558"/>
                </a:lnTo>
                <a:lnTo>
                  <a:pt x="203849" y="64897"/>
                </a:lnTo>
                <a:lnTo>
                  <a:pt x="208290" y="77536"/>
                </a:lnTo>
                <a:lnTo>
                  <a:pt x="213789" y="97391"/>
                </a:lnTo>
                <a:lnTo>
                  <a:pt x="226675" y="149934"/>
                </a:lnTo>
                <a:lnTo>
                  <a:pt x="231126" y="169787"/>
                </a:lnTo>
                <a:lnTo>
                  <a:pt x="234095" y="184292"/>
                </a:lnTo>
                <a:lnTo>
                  <a:pt x="236073" y="195233"/>
                </a:lnTo>
                <a:lnTo>
                  <a:pt x="237393" y="205066"/>
                </a:lnTo>
                <a:lnTo>
                  <a:pt x="238272" y="214162"/>
                </a:lnTo>
                <a:lnTo>
                  <a:pt x="238858" y="222766"/>
                </a:lnTo>
                <a:lnTo>
                  <a:pt x="240519" y="232312"/>
                </a:lnTo>
                <a:lnTo>
                  <a:pt x="242896" y="242486"/>
                </a:lnTo>
                <a:lnTo>
                  <a:pt x="245751" y="253078"/>
                </a:lnTo>
                <a:lnTo>
                  <a:pt x="247654" y="261410"/>
                </a:lnTo>
                <a:lnTo>
                  <a:pt x="248923" y="268234"/>
                </a:lnTo>
                <a:lnTo>
                  <a:pt x="249769" y="274054"/>
                </a:lnTo>
                <a:lnTo>
                  <a:pt x="250708" y="283907"/>
                </a:lnTo>
                <a:lnTo>
                  <a:pt x="262890" y="3314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83"/>
          <p:cNvSpPr/>
          <p:nvPr/>
        </p:nvSpPr>
        <p:spPr>
          <a:xfrm>
            <a:off x="7909559" y="2960369"/>
            <a:ext cx="297182" cy="45721"/>
          </a:xfrm>
          <a:custGeom>
            <a:avLst/>
            <a:gdLst/>
            <a:ahLst/>
            <a:cxnLst/>
            <a:rect l="0" t="0" r="0" b="0"/>
            <a:pathLst>
              <a:path w="297182" h="45721">
                <a:moveTo>
                  <a:pt x="0" y="45720"/>
                </a:moveTo>
                <a:lnTo>
                  <a:pt x="25751" y="45720"/>
                </a:lnTo>
                <a:lnTo>
                  <a:pt x="33677" y="44450"/>
                </a:lnTo>
                <a:lnTo>
                  <a:pt x="44042" y="42334"/>
                </a:lnTo>
                <a:lnTo>
                  <a:pt x="56031" y="39653"/>
                </a:lnTo>
                <a:lnTo>
                  <a:pt x="72914" y="36595"/>
                </a:lnTo>
                <a:lnTo>
                  <a:pt x="204683" y="15108"/>
                </a:lnTo>
                <a:lnTo>
                  <a:pt x="260179" y="5041"/>
                </a:lnTo>
                <a:lnTo>
                  <a:pt x="271243" y="3361"/>
                </a:lnTo>
                <a:lnTo>
                  <a:pt x="2971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84"/>
          <p:cNvSpPr/>
          <p:nvPr/>
        </p:nvSpPr>
        <p:spPr>
          <a:xfrm>
            <a:off x="8286750" y="2846069"/>
            <a:ext cx="34291" cy="285751"/>
          </a:xfrm>
          <a:custGeom>
            <a:avLst/>
            <a:gdLst/>
            <a:ahLst/>
            <a:cxnLst/>
            <a:rect l="0" t="0" r="0" b="0"/>
            <a:pathLst>
              <a:path w="34291" h="285751">
                <a:moveTo>
                  <a:pt x="0" y="0"/>
                </a:moveTo>
                <a:lnTo>
                  <a:pt x="0" y="41659"/>
                </a:lnTo>
                <a:lnTo>
                  <a:pt x="1270" y="53173"/>
                </a:lnTo>
                <a:lnTo>
                  <a:pt x="3386" y="67199"/>
                </a:lnTo>
                <a:lnTo>
                  <a:pt x="6067" y="82899"/>
                </a:lnTo>
                <a:lnTo>
                  <a:pt x="7855" y="95906"/>
                </a:lnTo>
                <a:lnTo>
                  <a:pt x="9046" y="107118"/>
                </a:lnTo>
                <a:lnTo>
                  <a:pt x="9841" y="117132"/>
                </a:lnTo>
                <a:lnTo>
                  <a:pt x="17026" y="185836"/>
                </a:lnTo>
                <a:lnTo>
                  <a:pt x="20241" y="208981"/>
                </a:lnTo>
                <a:lnTo>
                  <a:pt x="23654" y="229491"/>
                </a:lnTo>
                <a:lnTo>
                  <a:pt x="3429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85"/>
          <p:cNvSpPr/>
          <p:nvPr/>
        </p:nvSpPr>
        <p:spPr>
          <a:xfrm>
            <a:off x="8252459" y="2800869"/>
            <a:ext cx="296359" cy="291774"/>
          </a:xfrm>
          <a:custGeom>
            <a:avLst/>
            <a:gdLst/>
            <a:ahLst/>
            <a:cxnLst/>
            <a:rect l="0" t="0" r="0" b="0"/>
            <a:pathLst>
              <a:path w="296359" h="291774">
                <a:moveTo>
                  <a:pt x="0" y="45200"/>
                </a:moveTo>
                <a:lnTo>
                  <a:pt x="6068" y="33065"/>
                </a:lnTo>
                <a:lnTo>
                  <a:pt x="9125" y="29490"/>
                </a:lnTo>
                <a:lnTo>
                  <a:pt x="12434" y="27107"/>
                </a:lnTo>
                <a:lnTo>
                  <a:pt x="20766" y="23189"/>
                </a:lnTo>
                <a:lnTo>
                  <a:pt x="32936" y="17214"/>
                </a:lnTo>
                <a:lnTo>
                  <a:pt x="38468" y="15113"/>
                </a:lnTo>
                <a:lnTo>
                  <a:pt x="43425" y="13712"/>
                </a:lnTo>
                <a:lnTo>
                  <a:pt x="48001" y="12778"/>
                </a:lnTo>
                <a:lnTo>
                  <a:pt x="53590" y="10886"/>
                </a:lnTo>
                <a:lnTo>
                  <a:pt x="59857" y="8354"/>
                </a:lnTo>
                <a:lnTo>
                  <a:pt x="66575" y="5396"/>
                </a:lnTo>
                <a:lnTo>
                  <a:pt x="74863" y="3424"/>
                </a:lnTo>
                <a:lnTo>
                  <a:pt x="84199" y="2110"/>
                </a:lnTo>
                <a:lnTo>
                  <a:pt x="94233" y="1233"/>
                </a:lnTo>
                <a:lnTo>
                  <a:pt x="104733" y="649"/>
                </a:lnTo>
                <a:lnTo>
                  <a:pt x="126558" y="0"/>
                </a:lnTo>
                <a:lnTo>
                  <a:pt x="135172" y="1097"/>
                </a:lnTo>
                <a:lnTo>
                  <a:pt x="142185" y="3098"/>
                </a:lnTo>
                <a:lnTo>
                  <a:pt x="148131" y="5702"/>
                </a:lnTo>
                <a:lnTo>
                  <a:pt x="153364" y="8708"/>
                </a:lnTo>
                <a:lnTo>
                  <a:pt x="162566" y="15435"/>
                </a:lnTo>
                <a:lnTo>
                  <a:pt x="168817" y="20295"/>
                </a:lnTo>
                <a:lnTo>
                  <a:pt x="169695" y="22246"/>
                </a:lnTo>
                <a:lnTo>
                  <a:pt x="170671" y="27802"/>
                </a:lnTo>
                <a:lnTo>
                  <a:pt x="170931" y="32332"/>
                </a:lnTo>
                <a:lnTo>
                  <a:pt x="171219" y="44138"/>
                </a:lnTo>
                <a:lnTo>
                  <a:pt x="171382" y="58997"/>
                </a:lnTo>
                <a:lnTo>
                  <a:pt x="170135" y="63288"/>
                </a:lnTo>
                <a:lnTo>
                  <a:pt x="165363" y="71443"/>
                </a:lnTo>
                <a:lnTo>
                  <a:pt x="159772" y="77935"/>
                </a:lnTo>
                <a:lnTo>
                  <a:pt x="152234" y="86074"/>
                </a:lnTo>
                <a:lnTo>
                  <a:pt x="123424" y="115731"/>
                </a:lnTo>
                <a:lnTo>
                  <a:pt x="91691" y="147750"/>
                </a:lnTo>
                <a:lnTo>
                  <a:pt x="86527" y="151667"/>
                </a:lnTo>
                <a:lnTo>
                  <a:pt x="77403" y="156019"/>
                </a:lnTo>
                <a:lnTo>
                  <a:pt x="74462" y="158449"/>
                </a:lnTo>
                <a:lnTo>
                  <a:pt x="72502" y="161340"/>
                </a:lnTo>
                <a:lnTo>
                  <a:pt x="71195" y="164537"/>
                </a:lnTo>
                <a:lnTo>
                  <a:pt x="69053" y="166668"/>
                </a:lnTo>
                <a:lnTo>
                  <a:pt x="66356" y="168089"/>
                </a:lnTo>
                <a:lnTo>
                  <a:pt x="63287" y="169036"/>
                </a:lnTo>
                <a:lnTo>
                  <a:pt x="61242" y="168397"/>
                </a:lnTo>
                <a:lnTo>
                  <a:pt x="59878" y="166702"/>
                </a:lnTo>
                <a:lnTo>
                  <a:pt x="58969" y="164301"/>
                </a:lnTo>
                <a:lnTo>
                  <a:pt x="59632" y="162701"/>
                </a:lnTo>
                <a:lnTo>
                  <a:pt x="61345" y="161634"/>
                </a:lnTo>
                <a:lnTo>
                  <a:pt x="63757" y="160923"/>
                </a:lnTo>
                <a:lnTo>
                  <a:pt x="67905" y="157909"/>
                </a:lnTo>
                <a:lnTo>
                  <a:pt x="73210" y="153359"/>
                </a:lnTo>
                <a:lnTo>
                  <a:pt x="79287" y="147787"/>
                </a:lnTo>
                <a:lnTo>
                  <a:pt x="84608" y="144071"/>
                </a:lnTo>
                <a:lnTo>
                  <a:pt x="89426" y="141594"/>
                </a:lnTo>
                <a:lnTo>
                  <a:pt x="93907" y="139943"/>
                </a:lnTo>
                <a:lnTo>
                  <a:pt x="99435" y="137572"/>
                </a:lnTo>
                <a:lnTo>
                  <a:pt x="112351" y="131551"/>
                </a:lnTo>
                <a:lnTo>
                  <a:pt x="133901" y="121021"/>
                </a:lnTo>
                <a:lnTo>
                  <a:pt x="143878" y="117338"/>
                </a:lnTo>
                <a:lnTo>
                  <a:pt x="155609" y="113612"/>
                </a:lnTo>
                <a:lnTo>
                  <a:pt x="168509" y="109858"/>
                </a:lnTo>
                <a:lnTo>
                  <a:pt x="179650" y="107356"/>
                </a:lnTo>
                <a:lnTo>
                  <a:pt x="189617" y="105687"/>
                </a:lnTo>
                <a:lnTo>
                  <a:pt x="198801" y="104575"/>
                </a:lnTo>
                <a:lnTo>
                  <a:pt x="206195" y="103833"/>
                </a:lnTo>
                <a:lnTo>
                  <a:pt x="212393" y="103339"/>
                </a:lnTo>
                <a:lnTo>
                  <a:pt x="217796" y="103010"/>
                </a:lnTo>
                <a:lnTo>
                  <a:pt x="230572" y="102643"/>
                </a:lnTo>
                <a:lnTo>
                  <a:pt x="237535" y="102546"/>
                </a:lnTo>
                <a:lnTo>
                  <a:pt x="243447" y="103751"/>
                </a:lnTo>
                <a:lnTo>
                  <a:pt x="248658" y="105824"/>
                </a:lnTo>
                <a:lnTo>
                  <a:pt x="253402" y="108476"/>
                </a:lnTo>
                <a:lnTo>
                  <a:pt x="259105" y="112784"/>
                </a:lnTo>
                <a:lnTo>
                  <a:pt x="265447" y="118196"/>
                </a:lnTo>
                <a:lnTo>
                  <a:pt x="277997" y="129713"/>
                </a:lnTo>
                <a:lnTo>
                  <a:pt x="287808" y="139065"/>
                </a:lnTo>
                <a:lnTo>
                  <a:pt x="290931" y="143337"/>
                </a:lnTo>
                <a:lnTo>
                  <a:pt x="294403" y="151470"/>
                </a:lnTo>
                <a:lnTo>
                  <a:pt x="295947" y="159318"/>
                </a:lnTo>
                <a:lnTo>
                  <a:pt x="296358" y="163189"/>
                </a:lnTo>
                <a:lnTo>
                  <a:pt x="295361" y="169579"/>
                </a:lnTo>
                <a:lnTo>
                  <a:pt x="293428" y="177650"/>
                </a:lnTo>
                <a:lnTo>
                  <a:pt x="290869" y="186840"/>
                </a:lnTo>
                <a:lnTo>
                  <a:pt x="287893" y="194237"/>
                </a:lnTo>
                <a:lnTo>
                  <a:pt x="284639" y="200438"/>
                </a:lnTo>
                <a:lnTo>
                  <a:pt x="281199" y="205842"/>
                </a:lnTo>
                <a:lnTo>
                  <a:pt x="277636" y="211985"/>
                </a:lnTo>
                <a:lnTo>
                  <a:pt x="270291" y="225584"/>
                </a:lnTo>
                <a:lnTo>
                  <a:pt x="264014" y="232766"/>
                </a:lnTo>
                <a:lnTo>
                  <a:pt x="256020" y="240094"/>
                </a:lnTo>
                <a:lnTo>
                  <a:pt x="246880" y="247520"/>
                </a:lnTo>
                <a:lnTo>
                  <a:pt x="238246" y="253740"/>
                </a:lnTo>
                <a:lnTo>
                  <a:pt x="229951" y="259157"/>
                </a:lnTo>
                <a:lnTo>
                  <a:pt x="221881" y="264038"/>
                </a:lnTo>
                <a:lnTo>
                  <a:pt x="212691" y="268562"/>
                </a:lnTo>
                <a:lnTo>
                  <a:pt x="202754" y="272848"/>
                </a:lnTo>
                <a:lnTo>
                  <a:pt x="192320" y="276976"/>
                </a:lnTo>
                <a:lnTo>
                  <a:pt x="182823" y="279727"/>
                </a:lnTo>
                <a:lnTo>
                  <a:pt x="173952" y="281562"/>
                </a:lnTo>
                <a:lnTo>
                  <a:pt x="165498" y="282785"/>
                </a:lnTo>
                <a:lnTo>
                  <a:pt x="158592" y="283600"/>
                </a:lnTo>
                <a:lnTo>
                  <a:pt x="152718" y="284144"/>
                </a:lnTo>
                <a:lnTo>
                  <a:pt x="147532" y="284506"/>
                </a:lnTo>
                <a:lnTo>
                  <a:pt x="141535" y="284747"/>
                </a:lnTo>
                <a:lnTo>
                  <a:pt x="128098" y="285016"/>
                </a:lnTo>
                <a:lnTo>
                  <a:pt x="120959" y="286357"/>
                </a:lnTo>
                <a:lnTo>
                  <a:pt x="113659" y="288522"/>
                </a:lnTo>
                <a:lnTo>
                  <a:pt x="106254" y="291235"/>
                </a:lnTo>
                <a:lnTo>
                  <a:pt x="98775" y="291773"/>
                </a:lnTo>
                <a:lnTo>
                  <a:pt x="91251" y="290862"/>
                </a:lnTo>
                <a:lnTo>
                  <a:pt x="83694" y="288985"/>
                </a:lnTo>
                <a:lnTo>
                  <a:pt x="77386" y="287733"/>
                </a:lnTo>
                <a:lnTo>
                  <a:pt x="71911" y="286899"/>
                </a:lnTo>
                <a:lnTo>
                  <a:pt x="66991" y="286343"/>
                </a:lnTo>
                <a:lnTo>
                  <a:pt x="58138" y="285725"/>
                </a:lnTo>
                <a:lnTo>
                  <a:pt x="45720" y="2852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86"/>
          <p:cNvSpPr/>
          <p:nvPr/>
        </p:nvSpPr>
        <p:spPr>
          <a:xfrm>
            <a:off x="7898129" y="2687681"/>
            <a:ext cx="582931" cy="32659"/>
          </a:xfrm>
          <a:custGeom>
            <a:avLst/>
            <a:gdLst/>
            <a:ahLst/>
            <a:cxnLst/>
            <a:rect l="0" t="0" r="0" b="0"/>
            <a:pathLst>
              <a:path w="582931" h="32659">
                <a:moveTo>
                  <a:pt x="0" y="32658"/>
                </a:moveTo>
                <a:lnTo>
                  <a:pt x="147183" y="32658"/>
                </a:lnTo>
                <a:lnTo>
                  <a:pt x="165433" y="31388"/>
                </a:lnTo>
                <a:lnTo>
                  <a:pt x="212803" y="26591"/>
                </a:lnTo>
                <a:lnTo>
                  <a:pt x="247278" y="24803"/>
                </a:lnTo>
                <a:lnTo>
                  <a:pt x="365510" y="22288"/>
                </a:lnTo>
                <a:lnTo>
                  <a:pt x="408405" y="21699"/>
                </a:lnTo>
                <a:lnTo>
                  <a:pt x="428480" y="20272"/>
                </a:lnTo>
                <a:lnTo>
                  <a:pt x="449484" y="18051"/>
                </a:lnTo>
                <a:lnTo>
                  <a:pt x="471106" y="15300"/>
                </a:lnTo>
                <a:lnTo>
                  <a:pt x="488061" y="13466"/>
                </a:lnTo>
                <a:lnTo>
                  <a:pt x="501904" y="12244"/>
                </a:lnTo>
                <a:lnTo>
                  <a:pt x="513673" y="11428"/>
                </a:lnTo>
                <a:lnTo>
                  <a:pt x="525329" y="10885"/>
                </a:lnTo>
                <a:lnTo>
                  <a:pt x="548439" y="10282"/>
                </a:lnTo>
                <a:lnTo>
                  <a:pt x="557396" y="8851"/>
                </a:lnTo>
                <a:lnTo>
                  <a:pt x="564638" y="6627"/>
                </a:lnTo>
                <a:lnTo>
                  <a:pt x="579317" y="0"/>
                </a:lnTo>
                <a:lnTo>
                  <a:pt x="580521" y="726"/>
                </a:lnTo>
                <a:lnTo>
                  <a:pt x="581324" y="2480"/>
                </a:lnTo>
                <a:lnTo>
                  <a:pt x="582930" y="97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87"/>
          <p:cNvSpPr/>
          <p:nvPr/>
        </p:nvSpPr>
        <p:spPr>
          <a:xfrm>
            <a:off x="2308860" y="6309359"/>
            <a:ext cx="57151" cy="11431"/>
          </a:xfrm>
          <a:custGeom>
            <a:avLst/>
            <a:gdLst/>
            <a:ahLst/>
            <a:cxnLst/>
            <a:rect l="0" t="0" r="0" b="0"/>
            <a:pathLst>
              <a:path w="57151" h="11431">
                <a:moveTo>
                  <a:pt x="0" y="11430"/>
                </a:moveTo>
                <a:lnTo>
                  <a:pt x="0" y="5363"/>
                </a:lnTo>
                <a:lnTo>
                  <a:pt x="2540" y="3575"/>
                </a:lnTo>
                <a:lnTo>
                  <a:pt x="6773" y="2384"/>
                </a:lnTo>
                <a:lnTo>
                  <a:pt x="571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88"/>
          <p:cNvSpPr/>
          <p:nvPr/>
        </p:nvSpPr>
        <p:spPr>
          <a:xfrm>
            <a:off x="7582946" y="3977639"/>
            <a:ext cx="646650" cy="674316"/>
          </a:xfrm>
          <a:custGeom>
            <a:avLst/>
            <a:gdLst/>
            <a:ahLst/>
            <a:cxnLst/>
            <a:rect l="0" t="0" r="0" b="0"/>
            <a:pathLst>
              <a:path w="646650" h="674316">
                <a:moveTo>
                  <a:pt x="418054" y="22861"/>
                </a:moveTo>
                <a:lnTo>
                  <a:pt x="411986" y="16793"/>
                </a:lnTo>
                <a:lnTo>
                  <a:pt x="407659" y="15005"/>
                </a:lnTo>
                <a:lnTo>
                  <a:pt x="389237" y="12136"/>
                </a:lnTo>
                <a:lnTo>
                  <a:pt x="371811" y="11493"/>
                </a:lnTo>
                <a:lnTo>
                  <a:pt x="285018" y="11431"/>
                </a:lnTo>
                <a:lnTo>
                  <a:pt x="269604" y="14818"/>
                </a:lnTo>
                <a:lnTo>
                  <a:pt x="250031" y="20477"/>
                </a:lnTo>
                <a:lnTo>
                  <a:pt x="232040" y="22390"/>
                </a:lnTo>
                <a:lnTo>
                  <a:pt x="228005" y="23817"/>
                </a:lnTo>
                <a:lnTo>
                  <a:pt x="220134" y="28789"/>
                </a:lnTo>
                <a:lnTo>
                  <a:pt x="208563" y="38728"/>
                </a:lnTo>
                <a:lnTo>
                  <a:pt x="198383" y="44869"/>
                </a:lnTo>
                <a:lnTo>
                  <a:pt x="183976" y="52773"/>
                </a:lnTo>
                <a:lnTo>
                  <a:pt x="166753" y="61852"/>
                </a:lnTo>
                <a:lnTo>
                  <a:pt x="153999" y="69175"/>
                </a:lnTo>
                <a:lnTo>
                  <a:pt x="136443" y="80698"/>
                </a:lnTo>
                <a:lnTo>
                  <a:pt x="119419" y="94325"/>
                </a:lnTo>
                <a:lnTo>
                  <a:pt x="106331" y="112474"/>
                </a:lnTo>
                <a:lnTo>
                  <a:pt x="94410" y="127870"/>
                </a:lnTo>
                <a:lnTo>
                  <a:pt x="83289" y="146578"/>
                </a:lnTo>
                <a:lnTo>
                  <a:pt x="76767" y="158679"/>
                </a:lnTo>
                <a:lnTo>
                  <a:pt x="66134" y="175511"/>
                </a:lnTo>
                <a:lnTo>
                  <a:pt x="53008" y="195514"/>
                </a:lnTo>
                <a:lnTo>
                  <a:pt x="44991" y="211355"/>
                </a:lnTo>
                <a:lnTo>
                  <a:pt x="37195" y="231096"/>
                </a:lnTo>
                <a:lnTo>
                  <a:pt x="25666" y="251494"/>
                </a:lnTo>
                <a:lnTo>
                  <a:pt x="14206" y="271650"/>
                </a:lnTo>
                <a:lnTo>
                  <a:pt x="9966" y="282870"/>
                </a:lnTo>
                <a:lnTo>
                  <a:pt x="8081" y="295900"/>
                </a:lnTo>
                <a:lnTo>
                  <a:pt x="7579" y="306487"/>
                </a:lnTo>
                <a:lnTo>
                  <a:pt x="6772" y="341776"/>
                </a:lnTo>
                <a:lnTo>
                  <a:pt x="6632" y="362746"/>
                </a:lnTo>
                <a:lnTo>
                  <a:pt x="3213" y="380931"/>
                </a:lnTo>
                <a:lnTo>
                  <a:pt x="523" y="391114"/>
                </a:lnTo>
                <a:lnTo>
                  <a:pt x="0" y="399173"/>
                </a:lnTo>
                <a:lnTo>
                  <a:pt x="921" y="405815"/>
                </a:lnTo>
                <a:lnTo>
                  <a:pt x="2805" y="411514"/>
                </a:lnTo>
                <a:lnTo>
                  <a:pt x="4899" y="428005"/>
                </a:lnTo>
                <a:lnTo>
                  <a:pt x="5829" y="446765"/>
                </a:lnTo>
                <a:lnTo>
                  <a:pt x="6243" y="463569"/>
                </a:lnTo>
                <a:lnTo>
                  <a:pt x="9813" y="482891"/>
                </a:lnTo>
                <a:lnTo>
                  <a:pt x="12543" y="493378"/>
                </a:lnTo>
                <a:lnTo>
                  <a:pt x="22351" y="511803"/>
                </a:lnTo>
                <a:lnTo>
                  <a:pt x="33905" y="527188"/>
                </a:lnTo>
                <a:lnTo>
                  <a:pt x="47551" y="544260"/>
                </a:lnTo>
                <a:lnTo>
                  <a:pt x="55689" y="557700"/>
                </a:lnTo>
                <a:lnTo>
                  <a:pt x="70313" y="575527"/>
                </a:lnTo>
                <a:lnTo>
                  <a:pt x="86972" y="593610"/>
                </a:lnTo>
                <a:lnTo>
                  <a:pt x="103491" y="610930"/>
                </a:lnTo>
                <a:lnTo>
                  <a:pt x="117698" y="624106"/>
                </a:lnTo>
                <a:lnTo>
                  <a:pt x="130470" y="632134"/>
                </a:lnTo>
                <a:lnTo>
                  <a:pt x="147998" y="639935"/>
                </a:lnTo>
                <a:lnTo>
                  <a:pt x="165949" y="646366"/>
                </a:lnTo>
                <a:lnTo>
                  <a:pt x="185735" y="651256"/>
                </a:lnTo>
                <a:lnTo>
                  <a:pt x="204311" y="656900"/>
                </a:lnTo>
                <a:lnTo>
                  <a:pt x="221880" y="663643"/>
                </a:lnTo>
                <a:lnTo>
                  <a:pt x="238155" y="669602"/>
                </a:lnTo>
                <a:lnTo>
                  <a:pt x="253855" y="672251"/>
                </a:lnTo>
                <a:lnTo>
                  <a:pt x="270907" y="673742"/>
                </a:lnTo>
                <a:lnTo>
                  <a:pt x="286615" y="674091"/>
                </a:lnTo>
                <a:lnTo>
                  <a:pt x="333811" y="674315"/>
                </a:lnTo>
                <a:lnTo>
                  <a:pt x="352249" y="670959"/>
                </a:lnTo>
                <a:lnTo>
                  <a:pt x="365947" y="666504"/>
                </a:lnTo>
                <a:lnTo>
                  <a:pt x="380502" y="664524"/>
                </a:lnTo>
                <a:lnTo>
                  <a:pt x="394288" y="661456"/>
                </a:lnTo>
                <a:lnTo>
                  <a:pt x="433315" y="651274"/>
                </a:lnTo>
                <a:lnTo>
                  <a:pt x="449818" y="646273"/>
                </a:lnTo>
                <a:lnTo>
                  <a:pt x="463360" y="641669"/>
                </a:lnTo>
                <a:lnTo>
                  <a:pt x="474928" y="637329"/>
                </a:lnTo>
                <a:lnTo>
                  <a:pt x="494554" y="625734"/>
                </a:lnTo>
                <a:lnTo>
                  <a:pt x="511744" y="612114"/>
                </a:lnTo>
                <a:lnTo>
                  <a:pt x="527850" y="597594"/>
                </a:lnTo>
                <a:lnTo>
                  <a:pt x="540089" y="589448"/>
                </a:lnTo>
                <a:lnTo>
                  <a:pt x="549762" y="584557"/>
                </a:lnTo>
                <a:lnTo>
                  <a:pt x="558294" y="578150"/>
                </a:lnTo>
                <a:lnTo>
                  <a:pt x="569706" y="564296"/>
                </a:lnTo>
                <a:lnTo>
                  <a:pt x="581975" y="546708"/>
                </a:lnTo>
                <a:lnTo>
                  <a:pt x="591661" y="530425"/>
                </a:lnTo>
                <a:lnTo>
                  <a:pt x="604254" y="513045"/>
                </a:lnTo>
                <a:lnTo>
                  <a:pt x="612146" y="497261"/>
                </a:lnTo>
                <a:lnTo>
                  <a:pt x="619887" y="480085"/>
                </a:lnTo>
                <a:lnTo>
                  <a:pt x="627561" y="468218"/>
                </a:lnTo>
                <a:lnTo>
                  <a:pt x="631385" y="458196"/>
                </a:lnTo>
                <a:lnTo>
                  <a:pt x="635205" y="445164"/>
                </a:lnTo>
                <a:lnTo>
                  <a:pt x="639021" y="430126"/>
                </a:lnTo>
                <a:lnTo>
                  <a:pt x="641565" y="413751"/>
                </a:lnTo>
                <a:lnTo>
                  <a:pt x="643261" y="396484"/>
                </a:lnTo>
                <a:lnTo>
                  <a:pt x="645146" y="364175"/>
                </a:lnTo>
                <a:lnTo>
                  <a:pt x="645983" y="341349"/>
                </a:lnTo>
                <a:lnTo>
                  <a:pt x="646455" y="314219"/>
                </a:lnTo>
                <a:lnTo>
                  <a:pt x="646649" y="219674"/>
                </a:lnTo>
                <a:lnTo>
                  <a:pt x="645380" y="206140"/>
                </a:lnTo>
                <a:lnTo>
                  <a:pt x="643265" y="192037"/>
                </a:lnTo>
                <a:lnTo>
                  <a:pt x="640584" y="177555"/>
                </a:lnTo>
                <a:lnTo>
                  <a:pt x="636257" y="161550"/>
                </a:lnTo>
                <a:lnTo>
                  <a:pt x="630833" y="144530"/>
                </a:lnTo>
                <a:lnTo>
                  <a:pt x="624677" y="126834"/>
                </a:lnTo>
                <a:lnTo>
                  <a:pt x="618032" y="111226"/>
                </a:lnTo>
                <a:lnTo>
                  <a:pt x="611063" y="97011"/>
                </a:lnTo>
                <a:lnTo>
                  <a:pt x="603876" y="83724"/>
                </a:lnTo>
                <a:lnTo>
                  <a:pt x="592505" y="65574"/>
                </a:lnTo>
                <a:lnTo>
                  <a:pt x="587694" y="58956"/>
                </a:lnTo>
                <a:lnTo>
                  <a:pt x="575576" y="48217"/>
                </a:lnTo>
                <a:lnTo>
                  <a:pt x="557860" y="35030"/>
                </a:lnTo>
                <a:lnTo>
                  <a:pt x="553168" y="30974"/>
                </a:lnTo>
                <a:lnTo>
                  <a:pt x="544567" y="26466"/>
                </a:lnTo>
                <a:lnTo>
                  <a:pt x="525812" y="20542"/>
                </a:lnTo>
                <a:lnTo>
                  <a:pt x="509126" y="14210"/>
                </a:lnTo>
                <a:lnTo>
                  <a:pt x="502899" y="10743"/>
                </a:lnTo>
                <a:lnTo>
                  <a:pt x="47520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89"/>
          <p:cNvSpPr/>
          <p:nvPr/>
        </p:nvSpPr>
        <p:spPr>
          <a:xfrm>
            <a:off x="8355329" y="5955029"/>
            <a:ext cx="34291" cy="32703"/>
          </a:xfrm>
          <a:custGeom>
            <a:avLst/>
            <a:gdLst/>
            <a:ahLst/>
            <a:cxnLst/>
            <a:rect l="0" t="0" r="0" b="0"/>
            <a:pathLst>
              <a:path w="34291" h="32703">
                <a:moveTo>
                  <a:pt x="34290" y="22860"/>
                </a:moveTo>
                <a:lnTo>
                  <a:pt x="34290" y="32702"/>
                </a:lnTo>
                <a:lnTo>
                  <a:pt x="33021" y="31961"/>
                </a:lnTo>
                <a:lnTo>
                  <a:pt x="30904" y="30197"/>
                </a:lnTo>
                <a:lnTo>
                  <a:pt x="24449" y="2431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90"/>
          <p:cNvSpPr/>
          <p:nvPr/>
        </p:nvSpPr>
        <p:spPr>
          <a:xfrm>
            <a:off x="8309609" y="5943600"/>
            <a:ext cx="44133" cy="34151"/>
          </a:xfrm>
          <a:custGeom>
            <a:avLst/>
            <a:gdLst/>
            <a:ahLst/>
            <a:cxnLst/>
            <a:rect l="0" t="0" r="0" b="0"/>
            <a:pathLst>
              <a:path w="44133" h="34151">
                <a:moveTo>
                  <a:pt x="34291" y="22859"/>
                </a:moveTo>
                <a:lnTo>
                  <a:pt x="34291" y="28927"/>
                </a:lnTo>
                <a:lnTo>
                  <a:pt x="35561" y="30715"/>
                </a:lnTo>
                <a:lnTo>
                  <a:pt x="37677" y="31906"/>
                </a:lnTo>
                <a:lnTo>
                  <a:pt x="44132" y="33818"/>
                </a:lnTo>
                <a:lnTo>
                  <a:pt x="43391" y="33975"/>
                </a:lnTo>
                <a:lnTo>
                  <a:pt x="41628" y="34080"/>
                </a:lnTo>
                <a:lnTo>
                  <a:pt x="39182" y="34150"/>
                </a:lnTo>
                <a:lnTo>
                  <a:pt x="35011" y="31656"/>
                </a:lnTo>
                <a:lnTo>
                  <a:pt x="29691" y="2745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562600" cy="4495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ray has one end point and extends in the other direction </a:t>
            </a:r>
            <a:r>
              <a:rPr lang="en-US" dirty="0" err="1" smtClean="0"/>
              <a:t>upto</a:t>
            </a:r>
            <a:r>
              <a:rPr lang="en-US" dirty="0" smtClean="0"/>
              <a:t> infinity. It is represented by naming the end point and any other point on the ray.</a:t>
            </a:r>
          </a:p>
          <a:p>
            <a:r>
              <a:rPr lang="en-US" dirty="0" smtClean="0"/>
              <a:t>Opposite rays are two rays with a common endpoint that point in opposite directions and form a straight line.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057400"/>
            <a:ext cx="2971800" cy="650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599" y="4191000"/>
            <a:ext cx="311869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325"/>
          <p:cNvSpPr/>
          <p:nvPr/>
        </p:nvSpPr>
        <p:spPr>
          <a:xfrm>
            <a:off x="7238729" y="4091939"/>
            <a:ext cx="577785" cy="672737"/>
          </a:xfrm>
          <a:custGeom>
            <a:avLst/>
            <a:gdLst/>
            <a:ahLst/>
            <a:cxnLst/>
            <a:rect l="0" t="0" r="0" b="0"/>
            <a:pathLst>
              <a:path w="577785" h="672737">
                <a:moveTo>
                  <a:pt x="362221" y="80011"/>
                </a:moveTo>
                <a:lnTo>
                  <a:pt x="356153" y="73943"/>
                </a:lnTo>
                <a:lnTo>
                  <a:pt x="353095" y="72155"/>
                </a:lnTo>
                <a:lnTo>
                  <a:pt x="346311" y="70169"/>
                </a:lnTo>
                <a:lnTo>
                  <a:pt x="335352" y="69051"/>
                </a:lnTo>
                <a:lnTo>
                  <a:pt x="332879" y="67624"/>
                </a:lnTo>
                <a:lnTo>
                  <a:pt x="331229" y="65403"/>
                </a:lnTo>
                <a:lnTo>
                  <a:pt x="330129" y="62652"/>
                </a:lnTo>
                <a:lnTo>
                  <a:pt x="326857" y="60818"/>
                </a:lnTo>
                <a:lnTo>
                  <a:pt x="316446" y="58780"/>
                </a:lnTo>
                <a:lnTo>
                  <a:pt x="312655" y="56967"/>
                </a:lnTo>
                <a:lnTo>
                  <a:pt x="310126" y="54488"/>
                </a:lnTo>
                <a:lnTo>
                  <a:pt x="308441" y="51565"/>
                </a:lnTo>
                <a:lnTo>
                  <a:pt x="304777" y="49617"/>
                </a:lnTo>
                <a:lnTo>
                  <a:pt x="288755" y="46875"/>
                </a:lnTo>
                <a:lnTo>
                  <a:pt x="272861" y="44792"/>
                </a:lnTo>
                <a:lnTo>
                  <a:pt x="255195" y="39805"/>
                </a:lnTo>
                <a:lnTo>
                  <a:pt x="245150" y="37967"/>
                </a:lnTo>
                <a:lnTo>
                  <a:pt x="234644" y="36741"/>
                </a:lnTo>
                <a:lnTo>
                  <a:pt x="223829" y="35924"/>
                </a:lnTo>
                <a:lnTo>
                  <a:pt x="214080" y="36650"/>
                </a:lnTo>
                <a:lnTo>
                  <a:pt x="196473" y="40842"/>
                </a:lnTo>
                <a:lnTo>
                  <a:pt x="183569" y="46939"/>
                </a:lnTo>
                <a:lnTo>
                  <a:pt x="171059" y="53882"/>
                </a:lnTo>
                <a:lnTo>
                  <a:pt x="162390" y="57511"/>
                </a:lnTo>
                <a:lnTo>
                  <a:pt x="145137" y="64931"/>
                </a:lnTo>
                <a:lnTo>
                  <a:pt x="128284" y="76248"/>
                </a:lnTo>
                <a:lnTo>
                  <a:pt x="111212" y="91450"/>
                </a:lnTo>
                <a:lnTo>
                  <a:pt x="95610" y="106682"/>
                </a:lnTo>
                <a:lnTo>
                  <a:pt x="81167" y="124461"/>
                </a:lnTo>
                <a:lnTo>
                  <a:pt x="71981" y="136314"/>
                </a:lnTo>
                <a:lnTo>
                  <a:pt x="58389" y="152871"/>
                </a:lnTo>
                <a:lnTo>
                  <a:pt x="46844" y="168273"/>
                </a:lnTo>
                <a:lnTo>
                  <a:pt x="40210" y="179492"/>
                </a:lnTo>
                <a:lnTo>
                  <a:pt x="33247" y="192051"/>
                </a:lnTo>
                <a:lnTo>
                  <a:pt x="25510" y="212780"/>
                </a:lnTo>
                <a:lnTo>
                  <a:pt x="23447" y="221863"/>
                </a:lnTo>
                <a:lnTo>
                  <a:pt x="19531" y="235539"/>
                </a:lnTo>
                <a:lnTo>
                  <a:pt x="8407" y="271054"/>
                </a:lnTo>
                <a:lnTo>
                  <a:pt x="4425" y="286113"/>
                </a:lnTo>
                <a:lnTo>
                  <a:pt x="1770" y="298692"/>
                </a:lnTo>
                <a:lnTo>
                  <a:pt x="0" y="309619"/>
                </a:lnTo>
                <a:lnTo>
                  <a:pt x="90" y="327062"/>
                </a:lnTo>
                <a:lnTo>
                  <a:pt x="1421" y="348852"/>
                </a:lnTo>
                <a:lnTo>
                  <a:pt x="3578" y="373538"/>
                </a:lnTo>
                <a:lnTo>
                  <a:pt x="5015" y="393806"/>
                </a:lnTo>
                <a:lnTo>
                  <a:pt x="6613" y="426485"/>
                </a:lnTo>
                <a:lnTo>
                  <a:pt x="8308" y="440533"/>
                </a:lnTo>
                <a:lnTo>
                  <a:pt x="10709" y="453709"/>
                </a:lnTo>
                <a:lnTo>
                  <a:pt x="13580" y="466303"/>
                </a:lnTo>
                <a:lnTo>
                  <a:pt x="18033" y="481048"/>
                </a:lnTo>
                <a:lnTo>
                  <a:pt x="23543" y="497230"/>
                </a:lnTo>
                <a:lnTo>
                  <a:pt x="29755" y="514367"/>
                </a:lnTo>
                <a:lnTo>
                  <a:pt x="35167" y="527061"/>
                </a:lnTo>
                <a:lnTo>
                  <a:pt x="44567" y="544553"/>
                </a:lnTo>
                <a:lnTo>
                  <a:pt x="49592" y="556560"/>
                </a:lnTo>
                <a:lnTo>
                  <a:pt x="50931" y="561541"/>
                </a:lnTo>
                <a:lnTo>
                  <a:pt x="55806" y="570460"/>
                </a:lnTo>
                <a:lnTo>
                  <a:pt x="69284" y="586535"/>
                </a:lnTo>
                <a:lnTo>
                  <a:pt x="86477" y="604177"/>
                </a:lnTo>
                <a:lnTo>
                  <a:pt x="101590" y="619423"/>
                </a:lnTo>
                <a:lnTo>
                  <a:pt x="105917" y="622499"/>
                </a:lnTo>
                <a:lnTo>
                  <a:pt x="119344" y="628098"/>
                </a:lnTo>
                <a:lnTo>
                  <a:pt x="131932" y="633908"/>
                </a:lnTo>
                <a:lnTo>
                  <a:pt x="153299" y="644319"/>
                </a:lnTo>
                <a:lnTo>
                  <a:pt x="164803" y="648315"/>
                </a:lnTo>
                <a:lnTo>
                  <a:pt x="175419" y="651360"/>
                </a:lnTo>
                <a:lnTo>
                  <a:pt x="188604" y="656947"/>
                </a:lnTo>
                <a:lnTo>
                  <a:pt x="204239" y="661165"/>
                </a:lnTo>
                <a:lnTo>
                  <a:pt x="216915" y="662414"/>
                </a:lnTo>
                <a:lnTo>
                  <a:pt x="220900" y="663860"/>
                </a:lnTo>
                <a:lnTo>
                  <a:pt x="232576" y="670692"/>
                </a:lnTo>
                <a:lnTo>
                  <a:pt x="240255" y="672736"/>
                </a:lnTo>
                <a:lnTo>
                  <a:pt x="251286" y="670257"/>
                </a:lnTo>
                <a:lnTo>
                  <a:pt x="268391" y="665108"/>
                </a:lnTo>
                <a:lnTo>
                  <a:pt x="285548" y="663369"/>
                </a:lnTo>
                <a:lnTo>
                  <a:pt x="300203" y="659744"/>
                </a:lnTo>
                <a:lnTo>
                  <a:pt x="319417" y="653900"/>
                </a:lnTo>
                <a:lnTo>
                  <a:pt x="340657" y="647069"/>
                </a:lnTo>
                <a:lnTo>
                  <a:pt x="356023" y="643187"/>
                </a:lnTo>
                <a:lnTo>
                  <a:pt x="361900" y="642151"/>
                </a:lnTo>
                <a:lnTo>
                  <a:pt x="371814" y="637614"/>
                </a:lnTo>
                <a:lnTo>
                  <a:pt x="384264" y="630094"/>
                </a:lnTo>
                <a:lnTo>
                  <a:pt x="406732" y="618286"/>
                </a:lnTo>
                <a:lnTo>
                  <a:pt x="418564" y="610311"/>
                </a:lnTo>
                <a:lnTo>
                  <a:pt x="430263" y="601184"/>
                </a:lnTo>
                <a:lnTo>
                  <a:pt x="441871" y="591289"/>
                </a:lnTo>
                <a:lnTo>
                  <a:pt x="453422" y="580883"/>
                </a:lnTo>
                <a:lnTo>
                  <a:pt x="476414" y="559161"/>
                </a:lnTo>
                <a:lnTo>
                  <a:pt x="492560" y="540193"/>
                </a:lnTo>
                <a:lnTo>
                  <a:pt x="505239" y="520756"/>
                </a:lnTo>
                <a:lnTo>
                  <a:pt x="512176" y="508461"/>
                </a:lnTo>
                <a:lnTo>
                  <a:pt x="519341" y="495184"/>
                </a:lnTo>
                <a:lnTo>
                  <a:pt x="530689" y="477046"/>
                </a:lnTo>
                <a:lnTo>
                  <a:pt x="535493" y="470430"/>
                </a:lnTo>
                <a:lnTo>
                  <a:pt x="544217" y="449534"/>
                </a:lnTo>
                <a:lnTo>
                  <a:pt x="548322" y="436850"/>
                </a:lnTo>
                <a:lnTo>
                  <a:pt x="556269" y="419369"/>
                </a:lnTo>
                <a:lnTo>
                  <a:pt x="560166" y="412929"/>
                </a:lnTo>
                <a:lnTo>
                  <a:pt x="564497" y="399001"/>
                </a:lnTo>
                <a:lnTo>
                  <a:pt x="566420" y="384344"/>
                </a:lnTo>
                <a:lnTo>
                  <a:pt x="567276" y="369363"/>
                </a:lnTo>
                <a:lnTo>
                  <a:pt x="567656" y="350852"/>
                </a:lnTo>
                <a:lnTo>
                  <a:pt x="569095" y="331194"/>
                </a:lnTo>
                <a:lnTo>
                  <a:pt x="573968" y="313991"/>
                </a:lnTo>
                <a:lnTo>
                  <a:pt x="577784" y="296093"/>
                </a:lnTo>
                <a:lnTo>
                  <a:pt x="575290" y="283574"/>
                </a:lnTo>
                <a:lnTo>
                  <a:pt x="571218" y="269543"/>
                </a:lnTo>
                <a:lnTo>
                  <a:pt x="569408" y="254841"/>
                </a:lnTo>
                <a:lnTo>
                  <a:pt x="568604" y="239839"/>
                </a:lnTo>
                <a:lnTo>
                  <a:pt x="566977" y="223435"/>
                </a:lnTo>
                <a:lnTo>
                  <a:pt x="562020" y="203445"/>
                </a:lnTo>
                <a:lnTo>
                  <a:pt x="546021" y="146499"/>
                </a:lnTo>
                <a:lnTo>
                  <a:pt x="536825" y="124336"/>
                </a:lnTo>
                <a:lnTo>
                  <a:pt x="525614" y="101941"/>
                </a:lnTo>
                <a:lnTo>
                  <a:pt x="513059" y="79390"/>
                </a:lnTo>
                <a:lnTo>
                  <a:pt x="503420" y="63087"/>
                </a:lnTo>
                <a:lnTo>
                  <a:pt x="495723" y="50948"/>
                </a:lnTo>
                <a:lnTo>
                  <a:pt x="483785" y="35344"/>
                </a:lnTo>
                <a:lnTo>
                  <a:pt x="478823" y="31183"/>
                </a:lnTo>
                <a:lnTo>
                  <a:pt x="467384" y="24019"/>
                </a:lnTo>
                <a:lnTo>
                  <a:pt x="449600" y="12369"/>
                </a:lnTo>
                <a:lnTo>
                  <a:pt x="435769" y="5497"/>
                </a:lnTo>
                <a:lnTo>
                  <a:pt x="424119" y="2444"/>
                </a:lnTo>
                <a:lnTo>
                  <a:pt x="410474" y="1086"/>
                </a:lnTo>
                <a:lnTo>
                  <a:pt x="394580" y="322"/>
                </a:lnTo>
                <a:lnTo>
                  <a:pt x="3736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26"/>
          <p:cNvSpPr/>
          <p:nvPr/>
        </p:nvSpPr>
        <p:spPr>
          <a:xfrm>
            <a:off x="7932911" y="3760575"/>
            <a:ext cx="272038" cy="307876"/>
          </a:xfrm>
          <a:custGeom>
            <a:avLst/>
            <a:gdLst/>
            <a:ahLst/>
            <a:cxnLst/>
            <a:rect l="0" t="0" r="0" b="0"/>
            <a:pathLst>
              <a:path w="272038" h="307876">
                <a:moveTo>
                  <a:pt x="159529" y="22754"/>
                </a:moveTo>
                <a:lnTo>
                  <a:pt x="147393" y="16687"/>
                </a:lnTo>
                <a:lnTo>
                  <a:pt x="142548" y="13629"/>
                </a:lnTo>
                <a:lnTo>
                  <a:pt x="138049" y="10321"/>
                </a:lnTo>
                <a:lnTo>
                  <a:pt x="133778" y="6846"/>
                </a:lnTo>
                <a:lnTo>
                  <a:pt x="128392" y="5798"/>
                </a:lnTo>
                <a:lnTo>
                  <a:pt x="122261" y="6371"/>
                </a:lnTo>
                <a:lnTo>
                  <a:pt x="115634" y="8022"/>
                </a:lnTo>
                <a:lnTo>
                  <a:pt x="109945" y="9123"/>
                </a:lnTo>
                <a:lnTo>
                  <a:pt x="104883" y="9857"/>
                </a:lnTo>
                <a:lnTo>
                  <a:pt x="100238" y="10346"/>
                </a:lnTo>
                <a:lnTo>
                  <a:pt x="95871" y="11942"/>
                </a:lnTo>
                <a:lnTo>
                  <a:pt x="87633" y="17102"/>
                </a:lnTo>
                <a:lnTo>
                  <a:pt x="79848" y="25336"/>
                </a:lnTo>
                <a:lnTo>
                  <a:pt x="69578" y="37176"/>
                </a:lnTo>
                <a:lnTo>
                  <a:pt x="48431" y="62184"/>
                </a:lnTo>
                <a:lnTo>
                  <a:pt x="34799" y="77532"/>
                </a:lnTo>
                <a:lnTo>
                  <a:pt x="29385" y="85943"/>
                </a:lnTo>
                <a:lnTo>
                  <a:pt x="24507" y="95360"/>
                </a:lnTo>
                <a:lnTo>
                  <a:pt x="19984" y="105448"/>
                </a:lnTo>
                <a:lnTo>
                  <a:pt x="16968" y="113443"/>
                </a:lnTo>
                <a:lnTo>
                  <a:pt x="14959" y="120044"/>
                </a:lnTo>
                <a:lnTo>
                  <a:pt x="13619" y="125714"/>
                </a:lnTo>
                <a:lnTo>
                  <a:pt x="12725" y="130764"/>
                </a:lnTo>
                <a:lnTo>
                  <a:pt x="11732" y="139762"/>
                </a:lnTo>
                <a:lnTo>
                  <a:pt x="10198" y="143940"/>
                </a:lnTo>
                <a:lnTo>
                  <a:pt x="5106" y="151968"/>
                </a:lnTo>
                <a:lnTo>
                  <a:pt x="3240" y="158427"/>
                </a:lnTo>
                <a:lnTo>
                  <a:pt x="1996" y="166543"/>
                </a:lnTo>
                <a:lnTo>
                  <a:pt x="1167" y="175763"/>
                </a:lnTo>
                <a:lnTo>
                  <a:pt x="614" y="184450"/>
                </a:lnTo>
                <a:lnTo>
                  <a:pt x="0" y="200876"/>
                </a:lnTo>
                <a:lnTo>
                  <a:pt x="1106" y="208812"/>
                </a:lnTo>
                <a:lnTo>
                  <a:pt x="3113" y="216643"/>
                </a:lnTo>
                <a:lnTo>
                  <a:pt x="5723" y="224403"/>
                </a:lnTo>
                <a:lnTo>
                  <a:pt x="10001" y="232117"/>
                </a:lnTo>
                <a:lnTo>
                  <a:pt x="15393" y="239800"/>
                </a:lnTo>
                <a:lnTo>
                  <a:pt x="21529" y="247461"/>
                </a:lnTo>
                <a:lnTo>
                  <a:pt x="26889" y="253839"/>
                </a:lnTo>
                <a:lnTo>
                  <a:pt x="31732" y="259361"/>
                </a:lnTo>
                <a:lnTo>
                  <a:pt x="36230" y="264312"/>
                </a:lnTo>
                <a:lnTo>
                  <a:pt x="41230" y="273200"/>
                </a:lnTo>
                <a:lnTo>
                  <a:pt x="42562" y="277348"/>
                </a:lnTo>
                <a:lnTo>
                  <a:pt x="44721" y="280114"/>
                </a:lnTo>
                <a:lnTo>
                  <a:pt x="47430" y="281957"/>
                </a:lnTo>
                <a:lnTo>
                  <a:pt x="50507" y="283186"/>
                </a:lnTo>
                <a:lnTo>
                  <a:pt x="57311" y="287939"/>
                </a:lnTo>
                <a:lnTo>
                  <a:pt x="60904" y="290984"/>
                </a:lnTo>
                <a:lnTo>
                  <a:pt x="67108" y="294284"/>
                </a:lnTo>
                <a:lnTo>
                  <a:pt x="75055" y="297754"/>
                </a:lnTo>
                <a:lnTo>
                  <a:pt x="84163" y="301338"/>
                </a:lnTo>
                <a:lnTo>
                  <a:pt x="92775" y="303727"/>
                </a:lnTo>
                <a:lnTo>
                  <a:pt x="101055" y="305319"/>
                </a:lnTo>
                <a:lnTo>
                  <a:pt x="109117" y="306381"/>
                </a:lnTo>
                <a:lnTo>
                  <a:pt x="117030" y="307089"/>
                </a:lnTo>
                <a:lnTo>
                  <a:pt x="124846" y="307561"/>
                </a:lnTo>
                <a:lnTo>
                  <a:pt x="132597" y="307875"/>
                </a:lnTo>
                <a:lnTo>
                  <a:pt x="140304" y="306815"/>
                </a:lnTo>
                <a:lnTo>
                  <a:pt x="147983" y="304838"/>
                </a:lnTo>
                <a:lnTo>
                  <a:pt x="155641" y="302251"/>
                </a:lnTo>
                <a:lnTo>
                  <a:pt x="163287" y="299255"/>
                </a:lnTo>
                <a:lnTo>
                  <a:pt x="170924" y="295988"/>
                </a:lnTo>
                <a:lnTo>
                  <a:pt x="178555" y="292541"/>
                </a:lnTo>
                <a:lnTo>
                  <a:pt x="184913" y="290242"/>
                </a:lnTo>
                <a:lnTo>
                  <a:pt x="190421" y="288710"/>
                </a:lnTo>
                <a:lnTo>
                  <a:pt x="195364" y="287688"/>
                </a:lnTo>
                <a:lnTo>
                  <a:pt x="201199" y="284466"/>
                </a:lnTo>
                <a:lnTo>
                  <a:pt x="207629" y="279779"/>
                </a:lnTo>
                <a:lnTo>
                  <a:pt x="214455" y="274114"/>
                </a:lnTo>
                <a:lnTo>
                  <a:pt x="220276" y="269068"/>
                </a:lnTo>
                <a:lnTo>
                  <a:pt x="225427" y="264433"/>
                </a:lnTo>
                <a:lnTo>
                  <a:pt x="230131" y="260074"/>
                </a:lnTo>
                <a:lnTo>
                  <a:pt x="234537" y="253357"/>
                </a:lnTo>
                <a:lnTo>
                  <a:pt x="238744" y="245070"/>
                </a:lnTo>
                <a:lnTo>
                  <a:pt x="242819" y="235734"/>
                </a:lnTo>
                <a:lnTo>
                  <a:pt x="250733" y="218589"/>
                </a:lnTo>
                <a:lnTo>
                  <a:pt x="254622" y="210461"/>
                </a:lnTo>
                <a:lnTo>
                  <a:pt x="257214" y="202502"/>
                </a:lnTo>
                <a:lnTo>
                  <a:pt x="258942" y="194656"/>
                </a:lnTo>
                <a:lnTo>
                  <a:pt x="267783" y="133475"/>
                </a:lnTo>
                <a:lnTo>
                  <a:pt x="269798" y="116888"/>
                </a:lnTo>
                <a:lnTo>
                  <a:pt x="271142" y="103290"/>
                </a:lnTo>
                <a:lnTo>
                  <a:pt x="272037" y="91685"/>
                </a:lnTo>
                <a:lnTo>
                  <a:pt x="271364" y="80138"/>
                </a:lnTo>
                <a:lnTo>
                  <a:pt x="269646" y="68630"/>
                </a:lnTo>
                <a:lnTo>
                  <a:pt x="267230" y="57148"/>
                </a:lnTo>
                <a:lnTo>
                  <a:pt x="264349" y="49493"/>
                </a:lnTo>
                <a:lnTo>
                  <a:pt x="261160" y="44391"/>
                </a:lnTo>
                <a:lnTo>
                  <a:pt x="257763" y="40989"/>
                </a:lnTo>
                <a:lnTo>
                  <a:pt x="254228" y="36181"/>
                </a:lnTo>
                <a:lnTo>
                  <a:pt x="250601" y="30435"/>
                </a:lnTo>
                <a:lnTo>
                  <a:pt x="246914" y="24065"/>
                </a:lnTo>
                <a:lnTo>
                  <a:pt x="243186" y="18548"/>
                </a:lnTo>
                <a:lnTo>
                  <a:pt x="235656" y="9032"/>
                </a:lnTo>
                <a:lnTo>
                  <a:pt x="230345" y="2602"/>
                </a:lnTo>
                <a:lnTo>
                  <a:pt x="228330" y="1700"/>
                </a:lnTo>
                <a:lnTo>
                  <a:pt x="222704" y="697"/>
                </a:lnTo>
                <a:lnTo>
                  <a:pt x="218155" y="429"/>
                </a:lnTo>
                <a:lnTo>
                  <a:pt x="206328" y="132"/>
                </a:lnTo>
                <a:lnTo>
                  <a:pt x="192605" y="0"/>
                </a:lnTo>
                <a:lnTo>
                  <a:pt x="159529" y="113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27"/>
          <p:cNvSpPr/>
          <p:nvPr/>
        </p:nvSpPr>
        <p:spPr>
          <a:xfrm>
            <a:off x="8023859" y="3897629"/>
            <a:ext cx="182882" cy="182881"/>
          </a:xfrm>
          <a:custGeom>
            <a:avLst/>
            <a:gdLst/>
            <a:ahLst/>
            <a:cxnLst/>
            <a:rect l="0" t="0" r="0" b="0"/>
            <a:pathLst>
              <a:path w="182882" h="182881">
                <a:moveTo>
                  <a:pt x="0" y="0"/>
                </a:moveTo>
                <a:lnTo>
                  <a:pt x="6068" y="12136"/>
                </a:lnTo>
                <a:lnTo>
                  <a:pt x="10396" y="18251"/>
                </a:lnTo>
                <a:lnTo>
                  <a:pt x="15820" y="24868"/>
                </a:lnTo>
                <a:lnTo>
                  <a:pt x="21977" y="31818"/>
                </a:lnTo>
                <a:lnTo>
                  <a:pt x="27351" y="36452"/>
                </a:lnTo>
                <a:lnTo>
                  <a:pt x="32205" y="39542"/>
                </a:lnTo>
                <a:lnTo>
                  <a:pt x="36711" y="41601"/>
                </a:lnTo>
                <a:lnTo>
                  <a:pt x="40983" y="44245"/>
                </a:lnTo>
                <a:lnTo>
                  <a:pt x="45102" y="47277"/>
                </a:lnTo>
                <a:lnTo>
                  <a:pt x="49118" y="50567"/>
                </a:lnTo>
                <a:lnTo>
                  <a:pt x="53066" y="54032"/>
                </a:lnTo>
                <a:lnTo>
                  <a:pt x="56967" y="57612"/>
                </a:lnTo>
                <a:lnTo>
                  <a:pt x="60838" y="61268"/>
                </a:lnTo>
                <a:lnTo>
                  <a:pt x="63419" y="64976"/>
                </a:lnTo>
                <a:lnTo>
                  <a:pt x="65140" y="68717"/>
                </a:lnTo>
                <a:lnTo>
                  <a:pt x="66286" y="72482"/>
                </a:lnTo>
                <a:lnTo>
                  <a:pt x="70861" y="77531"/>
                </a:lnTo>
                <a:lnTo>
                  <a:pt x="77720" y="83438"/>
                </a:lnTo>
                <a:lnTo>
                  <a:pt x="86104" y="89915"/>
                </a:lnTo>
                <a:lnTo>
                  <a:pt x="94233" y="96774"/>
                </a:lnTo>
                <a:lnTo>
                  <a:pt x="102193" y="103886"/>
                </a:lnTo>
                <a:lnTo>
                  <a:pt x="116539" y="117292"/>
                </a:lnTo>
                <a:lnTo>
                  <a:pt x="131756" y="131979"/>
                </a:lnTo>
                <a:lnTo>
                  <a:pt x="169174" y="169177"/>
                </a:lnTo>
                <a:lnTo>
                  <a:pt x="169933" y="171205"/>
                </a:lnTo>
                <a:lnTo>
                  <a:pt x="170439" y="173827"/>
                </a:lnTo>
                <a:lnTo>
                  <a:pt x="182881" y="1828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28"/>
          <p:cNvSpPr/>
          <p:nvPr/>
        </p:nvSpPr>
        <p:spPr>
          <a:xfrm>
            <a:off x="8378295" y="3716338"/>
            <a:ext cx="205112" cy="272523"/>
          </a:xfrm>
          <a:custGeom>
            <a:avLst/>
            <a:gdLst/>
            <a:ahLst/>
            <a:cxnLst/>
            <a:rect l="0" t="0" r="0" b="0"/>
            <a:pathLst>
              <a:path w="205112" h="272523">
                <a:moveTo>
                  <a:pt x="137055" y="9841"/>
                </a:moveTo>
                <a:lnTo>
                  <a:pt x="137055" y="0"/>
                </a:lnTo>
                <a:lnTo>
                  <a:pt x="135785" y="740"/>
                </a:lnTo>
                <a:lnTo>
                  <a:pt x="130987" y="4950"/>
                </a:lnTo>
                <a:lnTo>
                  <a:pt x="127929" y="6580"/>
                </a:lnTo>
                <a:lnTo>
                  <a:pt x="124621" y="7668"/>
                </a:lnTo>
                <a:lnTo>
                  <a:pt x="121145" y="8392"/>
                </a:lnTo>
                <a:lnTo>
                  <a:pt x="116288" y="11415"/>
                </a:lnTo>
                <a:lnTo>
                  <a:pt x="110511" y="15971"/>
                </a:lnTo>
                <a:lnTo>
                  <a:pt x="104119" y="21548"/>
                </a:lnTo>
                <a:lnTo>
                  <a:pt x="96047" y="26535"/>
                </a:lnTo>
                <a:lnTo>
                  <a:pt x="86856" y="31131"/>
                </a:lnTo>
                <a:lnTo>
                  <a:pt x="76919" y="35464"/>
                </a:lnTo>
                <a:lnTo>
                  <a:pt x="67754" y="40893"/>
                </a:lnTo>
                <a:lnTo>
                  <a:pt x="59104" y="47053"/>
                </a:lnTo>
                <a:lnTo>
                  <a:pt x="50798" y="53699"/>
                </a:lnTo>
                <a:lnTo>
                  <a:pt x="43990" y="59400"/>
                </a:lnTo>
                <a:lnTo>
                  <a:pt x="38181" y="64471"/>
                </a:lnTo>
                <a:lnTo>
                  <a:pt x="33040" y="69121"/>
                </a:lnTo>
                <a:lnTo>
                  <a:pt x="20552" y="81061"/>
                </a:lnTo>
                <a:lnTo>
                  <a:pt x="13667" y="87801"/>
                </a:lnTo>
                <a:lnTo>
                  <a:pt x="9076" y="93565"/>
                </a:lnTo>
                <a:lnTo>
                  <a:pt x="6015" y="98677"/>
                </a:lnTo>
                <a:lnTo>
                  <a:pt x="3976" y="103355"/>
                </a:lnTo>
                <a:lnTo>
                  <a:pt x="2615" y="107744"/>
                </a:lnTo>
                <a:lnTo>
                  <a:pt x="1103" y="116007"/>
                </a:lnTo>
                <a:lnTo>
                  <a:pt x="433" y="123913"/>
                </a:lnTo>
                <a:lnTo>
                  <a:pt x="133" y="131660"/>
                </a:lnTo>
                <a:lnTo>
                  <a:pt x="0" y="139337"/>
                </a:lnTo>
                <a:lnTo>
                  <a:pt x="1235" y="141891"/>
                </a:lnTo>
                <a:lnTo>
                  <a:pt x="3328" y="143595"/>
                </a:lnTo>
                <a:lnTo>
                  <a:pt x="9745" y="146328"/>
                </a:lnTo>
                <a:lnTo>
                  <a:pt x="29060" y="152870"/>
                </a:lnTo>
                <a:lnTo>
                  <a:pt x="44738" y="154724"/>
                </a:lnTo>
                <a:lnTo>
                  <a:pt x="65350" y="155960"/>
                </a:lnTo>
                <a:lnTo>
                  <a:pt x="89252" y="156784"/>
                </a:lnTo>
                <a:lnTo>
                  <a:pt x="107726" y="158603"/>
                </a:lnTo>
                <a:lnTo>
                  <a:pt x="122582" y="161086"/>
                </a:lnTo>
                <a:lnTo>
                  <a:pt x="135027" y="164011"/>
                </a:lnTo>
                <a:lnTo>
                  <a:pt x="145862" y="165961"/>
                </a:lnTo>
                <a:lnTo>
                  <a:pt x="155627" y="167261"/>
                </a:lnTo>
                <a:lnTo>
                  <a:pt x="177413" y="169348"/>
                </a:lnTo>
                <a:lnTo>
                  <a:pt x="180470" y="170789"/>
                </a:lnTo>
                <a:lnTo>
                  <a:pt x="183777" y="173020"/>
                </a:lnTo>
                <a:lnTo>
                  <a:pt x="187253" y="175777"/>
                </a:lnTo>
                <a:lnTo>
                  <a:pt x="189571" y="178885"/>
                </a:lnTo>
                <a:lnTo>
                  <a:pt x="192145" y="185725"/>
                </a:lnTo>
                <a:lnTo>
                  <a:pt x="194101" y="188057"/>
                </a:lnTo>
                <a:lnTo>
                  <a:pt x="196676" y="189612"/>
                </a:lnTo>
                <a:lnTo>
                  <a:pt x="199662" y="190649"/>
                </a:lnTo>
                <a:lnTo>
                  <a:pt x="201653" y="193879"/>
                </a:lnTo>
                <a:lnTo>
                  <a:pt x="202980" y="198573"/>
                </a:lnTo>
                <a:lnTo>
                  <a:pt x="205111" y="212222"/>
                </a:lnTo>
                <a:lnTo>
                  <a:pt x="204016" y="214612"/>
                </a:lnTo>
                <a:lnTo>
                  <a:pt x="199411" y="220654"/>
                </a:lnTo>
                <a:lnTo>
                  <a:pt x="196405" y="225313"/>
                </a:lnTo>
                <a:lnTo>
                  <a:pt x="193132" y="230959"/>
                </a:lnTo>
                <a:lnTo>
                  <a:pt x="189679" y="237263"/>
                </a:lnTo>
                <a:lnTo>
                  <a:pt x="184838" y="242736"/>
                </a:lnTo>
                <a:lnTo>
                  <a:pt x="179070" y="247654"/>
                </a:lnTo>
                <a:lnTo>
                  <a:pt x="172685" y="252204"/>
                </a:lnTo>
                <a:lnTo>
                  <a:pt x="164618" y="256506"/>
                </a:lnTo>
                <a:lnTo>
                  <a:pt x="155430" y="260645"/>
                </a:lnTo>
                <a:lnTo>
                  <a:pt x="145495" y="264674"/>
                </a:lnTo>
                <a:lnTo>
                  <a:pt x="137601" y="267360"/>
                </a:lnTo>
                <a:lnTo>
                  <a:pt x="131070" y="269150"/>
                </a:lnTo>
                <a:lnTo>
                  <a:pt x="125444" y="270344"/>
                </a:lnTo>
                <a:lnTo>
                  <a:pt x="119155" y="271140"/>
                </a:lnTo>
                <a:lnTo>
                  <a:pt x="112421" y="271670"/>
                </a:lnTo>
                <a:lnTo>
                  <a:pt x="99436" y="272260"/>
                </a:lnTo>
                <a:lnTo>
                  <a:pt x="89432" y="272522"/>
                </a:lnTo>
                <a:lnTo>
                  <a:pt x="83716" y="271322"/>
                </a:lnTo>
                <a:lnTo>
                  <a:pt x="77366" y="269252"/>
                </a:lnTo>
                <a:lnTo>
                  <a:pt x="70592" y="266602"/>
                </a:lnTo>
                <a:lnTo>
                  <a:pt x="63536" y="264835"/>
                </a:lnTo>
                <a:lnTo>
                  <a:pt x="56292" y="263657"/>
                </a:lnTo>
                <a:lnTo>
                  <a:pt x="34184" y="2613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29"/>
          <p:cNvSpPr/>
          <p:nvPr/>
        </p:nvSpPr>
        <p:spPr>
          <a:xfrm>
            <a:off x="8081009" y="3566159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30"/>
          <p:cNvSpPr/>
          <p:nvPr/>
        </p:nvSpPr>
        <p:spPr>
          <a:xfrm>
            <a:off x="8092440" y="3554745"/>
            <a:ext cx="434340" cy="22845"/>
          </a:xfrm>
          <a:custGeom>
            <a:avLst/>
            <a:gdLst/>
            <a:ahLst/>
            <a:cxnLst/>
            <a:rect l="0" t="0" r="0" b="0"/>
            <a:pathLst>
              <a:path w="434340" h="22845">
                <a:moveTo>
                  <a:pt x="0" y="22844"/>
                </a:moveTo>
                <a:lnTo>
                  <a:pt x="84133" y="22844"/>
                </a:lnTo>
                <a:lnTo>
                  <a:pt x="106888" y="21574"/>
                </a:lnTo>
                <a:lnTo>
                  <a:pt x="127139" y="19458"/>
                </a:lnTo>
                <a:lnTo>
                  <a:pt x="145719" y="16777"/>
                </a:lnTo>
                <a:lnTo>
                  <a:pt x="200230" y="10411"/>
                </a:lnTo>
                <a:lnTo>
                  <a:pt x="232547" y="6936"/>
                </a:lnTo>
                <a:lnTo>
                  <a:pt x="257901" y="4618"/>
                </a:lnTo>
                <a:lnTo>
                  <a:pt x="278614" y="3074"/>
                </a:lnTo>
                <a:lnTo>
                  <a:pt x="310518" y="1357"/>
                </a:lnTo>
                <a:lnTo>
                  <a:pt x="333165" y="594"/>
                </a:lnTo>
                <a:lnTo>
                  <a:pt x="377524" y="105"/>
                </a:lnTo>
                <a:lnTo>
                  <a:pt x="422248" y="0"/>
                </a:lnTo>
                <a:lnTo>
                  <a:pt x="426278" y="1265"/>
                </a:lnTo>
                <a:lnTo>
                  <a:pt x="428966" y="3378"/>
                </a:lnTo>
                <a:lnTo>
                  <a:pt x="434339" y="114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31"/>
          <p:cNvSpPr/>
          <p:nvPr/>
        </p:nvSpPr>
        <p:spPr>
          <a:xfrm>
            <a:off x="8446769" y="3474720"/>
            <a:ext cx="216403" cy="160020"/>
          </a:xfrm>
          <a:custGeom>
            <a:avLst/>
            <a:gdLst/>
            <a:ahLst/>
            <a:cxnLst/>
            <a:rect l="0" t="0" r="0" b="0"/>
            <a:pathLst>
              <a:path w="216403" h="160020">
                <a:moveTo>
                  <a:pt x="0" y="0"/>
                </a:moveTo>
                <a:lnTo>
                  <a:pt x="18204" y="12135"/>
                </a:lnTo>
                <a:lnTo>
                  <a:pt x="24836" y="15710"/>
                </a:lnTo>
                <a:lnTo>
                  <a:pt x="30527" y="18093"/>
                </a:lnTo>
                <a:lnTo>
                  <a:pt x="35592" y="19682"/>
                </a:lnTo>
                <a:lnTo>
                  <a:pt x="41508" y="20741"/>
                </a:lnTo>
                <a:lnTo>
                  <a:pt x="47993" y="21447"/>
                </a:lnTo>
                <a:lnTo>
                  <a:pt x="54855" y="21918"/>
                </a:lnTo>
                <a:lnTo>
                  <a:pt x="65867" y="22441"/>
                </a:lnTo>
                <a:lnTo>
                  <a:pt x="70581" y="22580"/>
                </a:lnTo>
                <a:lnTo>
                  <a:pt x="173821" y="22835"/>
                </a:lnTo>
                <a:lnTo>
                  <a:pt x="181921" y="24113"/>
                </a:lnTo>
                <a:lnTo>
                  <a:pt x="188591" y="26235"/>
                </a:lnTo>
                <a:lnTo>
                  <a:pt x="194308" y="28920"/>
                </a:lnTo>
                <a:lnTo>
                  <a:pt x="199389" y="31980"/>
                </a:lnTo>
                <a:lnTo>
                  <a:pt x="204046" y="35290"/>
                </a:lnTo>
                <a:lnTo>
                  <a:pt x="214578" y="43659"/>
                </a:lnTo>
                <a:lnTo>
                  <a:pt x="215442" y="45616"/>
                </a:lnTo>
                <a:lnTo>
                  <a:pt x="216019" y="48190"/>
                </a:lnTo>
                <a:lnTo>
                  <a:pt x="216402" y="51177"/>
                </a:lnTo>
                <a:lnTo>
                  <a:pt x="215389" y="53168"/>
                </a:lnTo>
                <a:lnTo>
                  <a:pt x="213442" y="54495"/>
                </a:lnTo>
                <a:lnTo>
                  <a:pt x="210875" y="55380"/>
                </a:lnTo>
                <a:lnTo>
                  <a:pt x="204636" y="59749"/>
                </a:lnTo>
                <a:lnTo>
                  <a:pt x="201194" y="62693"/>
                </a:lnTo>
                <a:lnTo>
                  <a:pt x="196360" y="65925"/>
                </a:lnTo>
                <a:lnTo>
                  <a:pt x="190597" y="69350"/>
                </a:lnTo>
                <a:lnTo>
                  <a:pt x="184215" y="72903"/>
                </a:lnTo>
                <a:lnTo>
                  <a:pt x="178690" y="76542"/>
                </a:lnTo>
                <a:lnTo>
                  <a:pt x="173737" y="80238"/>
                </a:lnTo>
                <a:lnTo>
                  <a:pt x="169165" y="83972"/>
                </a:lnTo>
                <a:lnTo>
                  <a:pt x="162307" y="89001"/>
                </a:lnTo>
                <a:lnTo>
                  <a:pt x="144527" y="101362"/>
                </a:lnTo>
                <a:lnTo>
                  <a:pt x="135721" y="106945"/>
                </a:lnTo>
                <a:lnTo>
                  <a:pt x="127311" y="111936"/>
                </a:lnTo>
                <a:lnTo>
                  <a:pt x="119164" y="116534"/>
                </a:lnTo>
                <a:lnTo>
                  <a:pt x="112463" y="120869"/>
                </a:lnTo>
                <a:lnTo>
                  <a:pt x="106725" y="125029"/>
                </a:lnTo>
                <a:lnTo>
                  <a:pt x="101630" y="129073"/>
                </a:lnTo>
                <a:lnTo>
                  <a:pt x="96964" y="131768"/>
                </a:lnTo>
                <a:lnTo>
                  <a:pt x="92583" y="133565"/>
                </a:lnTo>
                <a:lnTo>
                  <a:pt x="88392" y="134763"/>
                </a:lnTo>
                <a:lnTo>
                  <a:pt x="84328" y="136832"/>
                </a:lnTo>
                <a:lnTo>
                  <a:pt x="80349" y="139481"/>
                </a:lnTo>
                <a:lnTo>
                  <a:pt x="70905" y="146790"/>
                </a:lnTo>
                <a:lnTo>
                  <a:pt x="66227" y="151176"/>
                </a:lnTo>
                <a:lnTo>
                  <a:pt x="57150" y="1600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32"/>
          <p:cNvSpPr/>
          <p:nvPr/>
        </p:nvSpPr>
        <p:spPr>
          <a:xfrm>
            <a:off x="6518942" y="3714750"/>
            <a:ext cx="211681" cy="274167"/>
          </a:xfrm>
          <a:custGeom>
            <a:avLst/>
            <a:gdLst/>
            <a:ahLst/>
            <a:cxnLst/>
            <a:rect l="0" t="0" r="0" b="0"/>
            <a:pathLst>
              <a:path w="211681" h="274167">
                <a:moveTo>
                  <a:pt x="144748" y="0"/>
                </a:moveTo>
                <a:lnTo>
                  <a:pt x="102029" y="0"/>
                </a:lnTo>
                <a:lnTo>
                  <a:pt x="96975" y="3386"/>
                </a:lnTo>
                <a:lnTo>
                  <a:pt x="93849" y="6067"/>
                </a:lnTo>
                <a:lnTo>
                  <a:pt x="90495" y="7855"/>
                </a:lnTo>
                <a:lnTo>
                  <a:pt x="86989" y="9046"/>
                </a:lnTo>
                <a:lnTo>
                  <a:pt x="83382" y="9840"/>
                </a:lnTo>
                <a:lnTo>
                  <a:pt x="78437" y="14180"/>
                </a:lnTo>
                <a:lnTo>
                  <a:pt x="72600" y="20883"/>
                </a:lnTo>
                <a:lnTo>
                  <a:pt x="66170" y="29162"/>
                </a:lnTo>
                <a:lnTo>
                  <a:pt x="60612" y="35951"/>
                </a:lnTo>
                <a:lnTo>
                  <a:pt x="55638" y="41747"/>
                </a:lnTo>
                <a:lnTo>
                  <a:pt x="51050" y="46881"/>
                </a:lnTo>
                <a:lnTo>
                  <a:pt x="46723" y="54114"/>
                </a:lnTo>
                <a:lnTo>
                  <a:pt x="42568" y="62746"/>
                </a:lnTo>
                <a:lnTo>
                  <a:pt x="38528" y="72310"/>
                </a:lnTo>
                <a:lnTo>
                  <a:pt x="34564" y="79957"/>
                </a:lnTo>
                <a:lnTo>
                  <a:pt x="30652" y="86324"/>
                </a:lnTo>
                <a:lnTo>
                  <a:pt x="26773" y="91840"/>
                </a:lnTo>
                <a:lnTo>
                  <a:pt x="21648" y="101866"/>
                </a:lnTo>
                <a:lnTo>
                  <a:pt x="15692" y="114900"/>
                </a:lnTo>
                <a:lnTo>
                  <a:pt x="9180" y="129940"/>
                </a:lnTo>
                <a:lnTo>
                  <a:pt x="4839" y="142507"/>
                </a:lnTo>
                <a:lnTo>
                  <a:pt x="1946" y="153424"/>
                </a:lnTo>
                <a:lnTo>
                  <a:pt x="16" y="163243"/>
                </a:lnTo>
                <a:lnTo>
                  <a:pt x="0" y="172328"/>
                </a:lnTo>
                <a:lnTo>
                  <a:pt x="1260" y="180925"/>
                </a:lnTo>
                <a:lnTo>
                  <a:pt x="3369" y="189197"/>
                </a:lnTo>
                <a:lnTo>
                  <a:pt x="4775" y="195981"/>
                </a:lnTo>
                <a:lnTo>
                  <a:pt x="5712" y="201774"/>
                </a:lnTo>
                <a:lnTo>
                  <a:pt x="6337" y="206905"/>
                </a:lnTo>
                <a:lnTo>
                  <a:pt x="9294" y="212867"/>
                </a:lnTo>
                <a:lnTo>
                  <a:pt x="13805" y="219381"/>
                </a:lnTo>
                <a:lnTo>
                  <a:pt x="19353" y="226264"/>
                </a:lnTo>
                <a:lnTo>
                  <a:pt x="24321" y="232123"/>
                </a:lnTo>
                <a:lnTo>
                  <a:pt x="28903" y="237298"/>
                </a:lnTo>
                <a:lnTo>
                  <a:pt x="33228" y="242019"/>
                </a:lnTo>
                <a:lnTo>
                  <a:pt x="37381" y="245166"/>
                </a:lnTo>
                <a:lnTo>
                  <a:pt x="41420" y="247263"/>
                </a:lnTo>
                <a:lnTo>
                  <a:pt x="45382" y="248662"/>
                </a:lnTo>
                <a:lnTo>
                  <a:pt x="49294" y="250865"/>
                </a:lnTo>
                <a:lnTo>
                  <a:pt x="53172" y="253603"/>
                </a:lnTo>
                <a:lnTo>
                  <a:pt x="57027" y="256698"/>
                </a:lnTo>
                <a:lnTo>
                  <a:pt x="60867" y="258762"/>
                </a:lnTo>
                <a:lnTo>
                  <a:pt x="64697" y="260138"/>
                </a:lnTo>
                <a:lnTo>
                  <a:pt x="68521" y="261055"/>
                </a:lnTo>
                <a:lnTo>
                  <a:pt x="73610" y="262937"/>
                </a:lnTo>
                <a:lnTo>
                  <a:pt x="79542" y="265461"/>
                </a:lnTo>
                <a:lnTo>
                  <a:pt x="86037" y="268414"/>
                </a:lnTo>
                <a:lnTo>
                  <a:pt x="91638" y="270382"/>
                </a:lnTo>
                <a:lnTo>
                  <a:pt x="96641" y="271695"/>
                </a:lnTo>
                <a:lnTo>
                  <a:pt x="101246" y="272570"/>
                </a:lnTo>
                <a:lnTo>
                  <a:pt x="108127" y="273153"/>
                </a:lnTo>
                <a:lnTo>
                  <a:pt x="116523" y="273542"/>
                </a:lnTo>
                <a:lnTo>
                  <a:pt x="143159" y="274089"/>
                </a:lnTo>
                <a:lnTo>
                  <a:pt x="151308" y="274166"/>
                </a:lnTo>
                <a:lnTo>
                  <a:pt x="156741" y="272947"/>
                </a:lnTo>
                <a:lnTo>
                  <a:pt x="160363" y="270864"/>
                </a:lnTo>
                <a:lnTo>
                  <a:pt x="162778" y="268206"/>
                </a:lnTo>
                <a:lnTo>
                  <a:pt x="165657" y="266434"/>
                </a:lnTo>
                <a:lnTo>
                  <a:pt x="172244" y="264465"/>
                </a:lnTo>
                <a:lnTo>
                  <a:pt x="175779" y="261399"/>
                </a:lnTo>
                <a:lnTo>
                  <a:pt x="179405" y="256816"/>
                </a:lnTo>
                <a:lnTo>
                  <a:pt x="183093" y="251221"/>
                </a:lnTo>
                <a:lnTo>
                  <a:pt x="186821" y="244950"/>
                </a:lnTo>
                <a:lnTo>
                  <a:pt x="190577" y="238230"/>
                </a:lnTo>
                <a:lnTo>
                  <a:pt x="194351" y="231210"/>
                </a:lnTo>
                <a:lnTo>
                  <a:pt x="196866" y="225260"/>
                </a:lnTo>
                <a:lnTo>
                  <a:pt x="198544" y="220023"/>
                </a:lnTo>
                <a:lnTo>
                  <a:pt x="199661" y="215262"/>
                </a:lnTo>
                <a:lnTo>
                  <a:pt x="200406" y="208278"/>
                </a:lnTo>
                <a:lnTo>
                  <a:pt x="200904" y="199812"/>
                </a:lnTo>
                <a:lnTo>
                  <a:pt x="201235" y="190358"/>
                </a:lnTo>
                <a:lnTo>
                  <a:pt x="202726" y="182785"/>
                </a:lnTo>
                <a:lnTo>
                  <a:pt x="204990" y="176466"/>
                </a:lnTo>
                <a:lnTo>
                  <a:pt x="207769" y="170984"/>
                </a:lnTo>
                <a:lnTo>
                  <a:pt x="209622" y="164789"/>
                </a:lnTo>
                <a:lnTo>
                  <a:pt x="210857" y="158119"/>
                </a:lnTo>
                <a:lnTo>
                  <a:pt x="211680" y="151133"/>
                </a:lnTo>
                <a:lnTo>
                  <a:pt x="210960" y="142665"/>
                </a:lnTo>
                <a:lnTo>
                  <a:pt x="209209" y="133210"/>
                </a:lnTo>
                <a:lnTo>
                  <a:pt x="206772" y="123097"/>
                </a:lnTo>
                <a:lnTo>
                  <a:pt x="205147" y="115084"/>
                </a:lnTo>
                <a:lnTo>
                  <a:pt x="204063" y="108472"/>
                </a:lnTo>
                <a:lnTo>
                  <a:pt x="203342" y="102795"/>
                </a:lnTo>
                <a:lnTo>
                  <a:pt x="202860" y="97740"/>
                </a:lnTo>
                <a:lnTo>
                  <a:pt x="202539" y="93100"/>
                </a:lnTo>
                <a:lnTo>
                  <a:pt x="202325" y="88736"/>
                </a:lnTo>
                <a:lnTo>
                  <a:pt x="200913" y="82017"/>
                </a:lnTo>
                <a:lnTo>
                  <a:pt x="198701" y="73728"/>
                </a:lnTo>
                <a:lnTo>
                  <a:pt x="195956" y="64392"/>
                </a:lnTo>
                <a:lnTo>
                  <a:pt x="192857" y="56898"/>
                </a:lnTo>
                <a:lnTo>
                  <a:pt x="189520" y="50632"/>
                </a:lnTo>
                <a:lnTo>
                  <a:pt x="186027" y="45184"/>
                </a:lnTo>
                <a:lnTo>
                  <a:pt x="181157" y="40283"/>
                </a:lnTo>
                <a:lnTo>
                  <a:pt x="175370" y="35745"/>
                </a:lnTo>
                <a:lnTo>
                  <a:pt x="168973" y="31450"/>
                </a:lnTo>
                <a:lnTo>
                  <a:pt x="163438" y="27316"/>
                </a:lnTo>
                <a:lnTo>
                  <a:pt x="158478" y="23291"/>
                </a:lnTo>
                <a:lnTo>
                  <a:pt x="153901" y="19337"/>
                </a:lnTo>
                <a:lnTo>
                  <a:pt x="149580" y="16701"/>
                </a:lnTo>
                <a:lnTo>
                  <a:pt x="145429" y="14944"/>
                </a:lnTo>
                <a:lnTo>
                  <a:pt x="141392" y="13772"/>
                </a:lnTo>
                <a:lnTo>
                  <a:pt x="137431" y="12991"/>
                </a:lnTo>
                <a:lnTo>
                  <a:pt x="133520" y="12471"/>
                </a:lnTo>
                <a:lnTo>
                  <a:pt x="7616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33"/>
          <p:cNvSpPr/>
          <p:nvPr/>
        </p:nvSpPr>
        <p:spPr>
          <a:xfrm>
            <a:off x="6583680" y="3909059"/>
            <a:ext cx="182880" cy="148592"/>
          </a:xfrm>
          <a:custGeom>
            <a:avLst/>
            <a:gdLst/>
            <a:ahLst/>
            <a:cxnLst/>
            <a:rect l="0" t="0" r="0" b="0"/>
            <a:pathLst>
              <a:path w="182880" h="148592">
                <a:moveTo>
                  <a:pt x="0" y="0"/>
                </a:moveTo>
                <a:lnTo>
                  <a:pt x="6068" y="0"/>
                </a:lnTo>
                <a:lnTo>
                  <a:pt x="7855" y="1270"/>
                </a:lnTo>
                <a:lnTo>
                  <a:pt x="9047" y="3387"/>
                </a:lnTo>
                <a:lnTo>
                  <a:pt x="9841" y="6069"/>
                </a:lnTo>
                <a:lnTo>
                  <a:pt x="12911" y="7856"/>
                </a:lnTo>
                <a:lnTo>
                  <a:pt x="17496" y="9047"/>
                </a:lnTo>
                <a:lnTo>
                  <a:pt x="23095" y="9842"/>
                </a:lnTo>
                <a:lnTo>
                  <a:pt x="30636" y="14181"/>
                </a:lnTo>
                <a:lnTo>
                  <a:pt x="39474" y="20884"/>
                </a:lnTo>
                <a:lnTo>
                  <a:pt x="49176" y="29163"/>
                </a:lnTo>
                <a:lnTo>
                  <a:pt x="93169" y="65086"/>
                </a:lnTo>
                <a:lnTo>
                  <a:pt x="105293" y="73871"/>
                </a:lnTo>
                <a:lnTo>
                  <a:pt x="114645" y="79727"/>
                </a:lnTo>
                <a:lnTo>
                  <a:pt x="122150" y="83632"/>
                </a:lnTo>
                <a:lnTo>
                  <a:pt x="128423" y="87505"/>
                </a:lnTo>
                <a:lnTo>
                  <a:pt x="133875" y="91357"/>
                </a:lnTo>
                <a:lnTo>
                  <a:pt x="138780" y="95195"/>
                </a:lnTo>
                <a:lnTo>
                  <a:pt x="143320" y="100293"/>
                </a:lnTo>
                <a:lnTo>
                  <a:pt x="147616" y="106232"/>
                </a:lnTo>
                <a:lnTo>
                  <a:pt x="151751" y="112732"/>
                </a:lnTo>
                <a:lnTo>
                  <a:pt x="155777" y="117065"/>
                </a:lnTo>
                <a:lnTo>
                  <a:pt x="159731" y="119953"/>
                </a:lnTo>
                <a:lnTo>
                  <a:pt x="163637" y="121879"/>
                </a:lnTo>
                <a:lnTo>
                  <a:pt x="167511" y="124433"/>
                </a:lnTo>
                <a:lnTo>
                  <a:pt x="171365" y="127405"/>
                </a:lnTo>
                <a:lnTo>
                  <a:pt x="182879" y="1485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34"/>
          <p:cNvSpPr/>
          <p:nvPr/>
        </p:nvSpPr>
        <p:spPr>
          <a:xfrm>
            <a:off x="6823709" y="3714750"/>
            <a:ext cx="217172" cy="22581"/>
          </a:xfrm>
          <a:custGeom>
            <a:avLst/>
            <a:gdLst/>
            <a:ahLst/>
            <a:cxnLst/>
            <a:rect l="0" t="0" r="0" b="0"/>
            <a:pathLst>
              <a:path w="217172" h="22581">
                <a:moveTo>
                  <a:pt x="0" y="0"/>
                </a:moveTo>
                <a:lnTo>
                  <a:pt x="19683" y="19682"/>
                </a:lnTo>
                <a:lnTo>
                  <a:pt x="23283" y="20741"/>
                </a:lnTo>
                <a:lnTo>
                  <a:pt x="28222" y="21447"/>
                </a:lnTo>
                <a:lnTo>
                  <a:pt x="34055" y="21918"/>
                </a:lnTo>
                <a:lnTo>
                  <a:pt x="39213" y="22232"/>
                </a:lnTo>
                <a:lnTo>
                  <a:pt x="48332" y="22580"/>
                </a:lnTo>
                <a:lnTo>
                  <a:pt x="58891" y="21404"/>
                </a:lnTo>
                <a:lnTo>
                  <a:pt x="90944" y="16709"/>
                </a:lnTo>
                <a:lnTo>
                  <a:pt x="108890" y="14949"/>
                </a:lnTo>
                <a:lnTo>
                  <a:pt x="127203" y="13776"/>
                </a:lnTo>
                <a:lnTo>
                  <a:pt x="217171" y="114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35"/>
          <p:cNvSpPr/>
          <p:nvPr/>
        </p:nvSpPr>
        <p:spPr>
          <a:xfrm>
            <a:off x="6926580" y="3726179"/>
            <a:ext cx="1" cy="320042"/>
          </a:xfrm>
          <a:custGeom>
            <a:avLst/>
            <a:gdLst/>
            <a:ahLst/>
            <a:cxnLst/>
            <a:rect l="0" t="0" r="0" b="0"/>
            <a:pathLst>
              <a:path w="1" h="320042">
                <a:moveTo>
                  <a:pt x="0" y="0"/>
                </a:moveTo>
                <a:lnTo>
                  <a:pt x="0" y="3200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36"/>
          <p:cNvSpPr/>
          <p:nvPr/>
        </p:nvSpPr>
        <p:spPr>
          <a:xfrm>
            <a:off x="6869430" y="3726179"/>
            <a:ext cx="274321" cy="11431"/>
          </a:xfrm>
          <a:custGeom>
            <a:avLst/>
            <a:gdLst/>
            <a:ahLst/>
            <a:cxnLst/>
            <a:rect l="0" t="0" r="0" b="0"/>
            <a:pathLst>
              <a:path w="274321" h="11431">
                <a:moveTo>
                  <a:pt x="0" y="0"/>
                </a:moveTo>
                <a:lnTo>
                  <a:pt x="29524" y="9842"/>
                </a:lnTo>
                <a:lnTo>
                  <a:pt x="32382" y="10371"/>
                </a:lnTo>
                <a:lnTo>
                  <a:pt x="35558" y="10725"/>
                </a:lnTo>
                <a:lnTo>
                  <a:pt x="38945" y="10960"/>
                </a:lnTo>
                <a:lnTo>
                  <a:pt x="46095" y="11221"/>
                </a:lnTo>
                <a:lnTo>
                  <a:pt x="66344" y="11418"/>
                </a:lnTo>
                <a:lnTo>
                  <a:pt x="180297" y="11430"/>
                </a:lnTo>
                <a:lnTo>
                  <a:pt x="188777" y="10160"/>
                </a:lnTo>
                <a:lnTo>
                  <a:pt x="198241" y="8044"/>
                </a:lnTo>
                <a:lnTo>
                  <a:pt x="208362" y="5363"/>
                </a:lnTo>
                <a:lnTo>
                  <a:pt x="216377" y="3575"/>
                </a:lnTo>
                <a:lnTo>
                  <a:pt x="222991" y="2384"/>
                </a:lnTo>
                <a:lnTo>
                  <a:pt x="228670" y="1589"/>
                </a:lnTo>
                <a:lnTo>
                  <a:pt x="234997" y="1060"/>
                </a:lnTo>
                <a:lnTo>
                  <a:pt x="241755" y="707"/>
                </a:lnTo>
                <a:lnTo>
                  <a:pt x="260014" y="210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37"/>
          <p:cNvSpPr/>
          <p:nvPr/>
        </p:nvSpPr>
        <p:spPr>
          <a:xfrm>
            <a:off x="6503669" y="3543300"/>
            <a:ext cx="525782" cy="33807"/>
          </a:xfrm>
          <a:custGeom>
            <a:avLst/>
            <a:gdLst/>
            <a:ahLst/>
            <a:cxnLst/>
            <a:rect l="0" t="0" r="0" b="0"/>
            <a:pathLst>
              <a:path w="525782" h="33807">
                <a:moveTo>
                  <a:pt x="0" y="0"/>
                </a:moveTo>
                <a:lnTo>
                  <a:pt x="12137" y="6067"/>
                </a:lnTo>
                <a:lnTo>
                  <a:pt x="18251" y="7855"/>
                </a:lnTo>
                <a:lnTo>
                  <a:pt x="24868" y="9046"/>
                </a:lnTo>
                <a:lnTo>
                  <a:pt x="31818" y="9840"/>
                </a:lnTo>
                <a:lnTo>
                  <a:pt x="46315" y="10723"/>
                </a:lnTo>
                <a:lnTo>
                  <a:pt x="53737" y="10959"/>
                </a:lnTo>
                <a:lnTo>
                  <a:pt x="61224" y="12386"/>
                </a:lnTo>
                <a:lnTo>
                  <a:pt x="68757" y="14607"/>
                </a:lnTo>
                <a:lnTo>
                  <a:pt x="76318" y="17358"/>
                </a:lnTo>
                <a:lnTo>
                  <a:pt x="82628" y="19192"/>
                </a:lnTo>
                <a:lnTo>
                  <a:pt x="88106" y="20414"/>
                </a:lnTo>
                <a:lnTo>
                  <a:pt x="93028" y="21229"/>
                </a:lnTo>
                <a:lnTo>
                  <a:pt x="101882" y="22135"/>
                </a:lnTo>
                <a:lnTo>
                  <a:pt x="106022" y="22376"/>
                </a:lnTo>
                <a:lnTo>
                  <a:pt x="112591" y="23807"/>
                </a:lnTo>
                <a:lnTo>
                  <a:pt x="120781" y="26032"/>
                </a:lnTo>
                <a:lnTo>
                  <a:pt x="130051" y="28784"/>
                </a:lnTo>
                <a:lnTo>
                  <a:pt x="138771" y="30619"/>
                </a:lnTo>
                <a:lnTo>
                  <a:pt x="147124" y="31843"/>
                </a:lnTo>
                <a:lnTo>
                  <a:pt x="155233" y="32658"/>
                </a:lnTo>
                <a:lnTo>
                  <a:pt x="171016" y="33565"/>
                </a:lnTo>
                <a:lnTo>
                  <a:pt x="178781" y="33806"/>
                </a:lnTo>
                <a:lnTo>
                  <a:pt x="199197" y="31427"/>
                </a:lnTo>
                <a:lnTo>
                  <a:pt x="288045" y="18484"/>
                </a:lnTo>
                <a:lnTo>
                  <a:pt x="307600" y="16132"/>
                </a:lnTo>
                <a:lnTo>
                  <a:pt x="323177" y="14565"/>
                </a:lnTo>
                <a:lnTo>
                  <a:pt x="337372" y="13520"/>
                </a:lnTo>
                <a:lnTo>
                  <a:pt x="350645" y="12823"/>
                </a:lnTo>
                <a:lnTo>
                  <a:pt x="374282" y="12048"/>
                </a:lnTo>
                <a:lnTo>
                  <a:pt x="412148" y="11511"/>
                </a:lnTo>
                <a:lnTo>
                  <a:pt x="525781" y="114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38"/>
          <p:cNvSpPr/>
          <p:nvPr/>
        </p:nvSpPr>
        <p:spPr>
          <a:xfrm>
            <a:off x="6926580" y="3463289"/>
            <a:ext cx="217115" cy="160021"/>
          </a:xfrm>
          <a:custGeom>
            <a:avLst/>
            <a:gdLst/>
            <a:ahLst/>
            <a:cxnLst/>
            <a:rect l="0" t="0" r="0" b="0"/>
            <a:pathLst>
              <a:path w="217115" h="160021">
                <a:moveTo>
                  <a:pt x="0" y="0"/>
                </a:moveTo>
                <a:lnTo>
                  <a:pt x="12136" y="6069"/>
                </a:lnTo>
                <a:lnTo>
                  <a:pt x="16980" y="7856"/>
                </a:lnTo>
                <a:lnTo>
                  <a:pt x="21480" y="9047"/>
                </a:lnTo>
                <a:lnTo>
                  <a:pt x="25749" y="9842"/>
                </a:lnTo>
                <a:lnTo>
                  <a:pt x="44041" y="14111"/>
                </a:lnTo>
                <a:lnTo>
                  <a:pt x="56030" y="17028"/>
                </a:lnTo>
                <a:lnTo>
                  <a:pt x="65293" y="18972"/>
                </a:lnTo>
                <a:lnTo>
                  <a:pt x="72739" y="20268"/>
                </a:lnTo>
                <a:lnTo>
                  <a:pt x="78972" y="21132"/>
                </a:lnTo>
                <a:lnTo>
                  <a:pt x="84399" y="21708"/>
                </a:lnTo>
                <a:lnTo>
                  <a:pt x="89285" y="22092"/>
                </a:lnTo>
                <a:lnTo>
                  <a:pt x="93813" y="22349"/>
                </a:lnTo>
                <a:lnTo>
                  <a:pt x="99372" y="23789"/>
                </a:lnTo>
                <a:lnTo>
                  <a:pt x="105618" y="26020"/>
                </a:lnTo>
                <a:lnTo>
                  <a:pt x="112322" y="28777"/>
                </a:lnTo>
                <a:lnTo>
                  <a:pt x="119331" y="31885"/>
                </a:lnTo>
                <a:lnTo>
                  <a:pt x="133892" y="38725"/>
                </a:lnTo>
                <a:lnTo>
                  <a:pt x="140062" y="41056"/>
                </a:lnTo>
                <a:lnTo>
                  <a:pt x="145444" y="42611"/>
                </a:lnTo>
                <a:lnTo>
                  <a:pt x="150303" y="43648"/>
                </a:lnTo>
                <a:lnTo>
                  <a:pt x="154811" y="44338"/>
                </a:lnTo>
                <a:lnTo>
                  <a:pt x="159088" y="44799"/>
                </a:lnTo>
                <a:lnTo>
                  <a:pt x="163208" y="45106"/>
                </a:lnTo>
                <a:lnTo>
                  <a:pt x="167225" y="46581"/>
                </a:lnTo>
                <a:lnTo>
                  <a:pt x="171173" y="48834"/>
                </a:lnTo>
                <a:lnTo>
                  <a:pt x="175076" y="51606"/>
                </a:lnTo>
                <a:lnTo>
                  <a:pt x="178947" y="53454"/>
                </a:lnTo>
                <a:lnTo>
                  <a:pt x="182798" y="54686"/>
                </a:lnTo>
                <a:lnTo>
                  <a:pt x="192036" y="56664"/>
                </a:lnTo>
                <a:lnTo>
                  <a:pt x="196685" y="60321"/>
                </a:lnTo>
                <a:lnTo>
                  <a:pt x="199704" y="63074"/>
                </a:lnTo>
                <a:lnTo>
                  <a:pt x="202986" y="64909"/>
                </a:lnTo>
                <a:lnTo>
                  <a:pt x="206443" y="66133"/>
                </a:lnTo>
                <a:lnTo>
                  <a:pt x="210019" y="66949"/>
                </a:lnTo>
                <a:lnTo>
                  <a:pt x="212402" y="68763"/>
                </a:lnTo>
                <a:lnTo>
                  <a:pt x="213991" y="71242"/>
                </a:lnTo>
                <a:lnTo>
                  <a:pt x="216542" y="78278"/>
                </a:lnTo>
                <a:lnTo>
                  <a:pt x="216890" y="82627"/>
                </a:lnTo>
                <a:lnTo>
                  <a:pt x="217114" y="89699"/>
                </a:lnTo>
                <a:lnTo>
                  <a:pt x="213759" y="94053"/>
                </a:lnTo>
                <a:lnTo>
                  <a:pt x="211085" y="96992"/>
                </a:lnTo>
                <a:lnTo>
                  <a:pt x="204728" y="103645"/>
                </a:lnTo>
                <a:lnTo>
                  <a:pt x="201256" y="107196"/>
                </a:lnTo>
                <a:lnTo>
                  <a:pt x="193860" y="110835"/>
                </a:lnTo>
                <a:lnTo>
                  <a:pt x="183850" y="114530"/>
                </a:lnTo>
                <a:lnTo>
                  <a:pt x="172096" y="118263"/>
                </a:lnTo>
                <a:lnTo>
                  <a:pt x="162991" y="122023"/>
                </a:lnTo>
                <a:lnTo>
                  <a:pt x="155650" y="125798"/>
                </a:lnTo>
                <a:lnTo>
                  <a:pt x="140812" y="134916"/>
                </a:lnTo>
                <a:lnTo>
                  <a:pt x="135396" y="136163"/>
                </a:lnTo>
                <a:lnTo>
                  <a:pt x="132174" y="136495"/>
                </a:lnTo>
                <a:lnTo>
                  <a:pt x="128756" y="137987"/>
                </a:lnTo>
                <a:lnTo>
                  <a:pt x="125207" y="140252"/>
                </a:lnTo>
                <a:lnTo>
                  <a:pt x="116455" y="146943"/>
                </a:lnTo>
                <a:lnTo>
                  <a:pt x="115736" y="148763"/>
                </a:lnTo>
                <a:lnTo>
                  <a:pt x="115257" y="151245"/>
                </a:lnTo>
                <a:lnTo>
                  <a:pt x="114300" y="1600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39"/>
          <p:cNvSpPr/>
          <p:nvPr/>
        </p:nvSpPr>
        <p:spPr>
          <a:xfrm>
            <a:off x="7075169" y="4972050"/>
            <a:ext cx="937261" cy="34249"/>
          </a:xfrm>
          <a:custGeom>
            <a:avLst/>
            <a:gdLst/>
            <a:ahLst/>
            <a:cxnLst/>
            <a:rect l="0" t="0" r="0" b="0"/>
            <a:pathLst>
              <a:path w="937261" h="34249">
                <a:moveTo>
                  <a:pt x="0" y="22859"/>
                </a:moveTo>
                <a:lnTo>
                  <a:pt x="24272" y="22859"/>
                </a:lnTo>
                <a:lnTo>
                  <a:pt x="33961" y="24129"/>
                </a:lnTo>
                <a:lnTo>
                  <a:pt x="42961" y="26246"/>
                </a:lnTo>
                <a:lnTo>
                  <a:pt x="51501" y="28927"/>
                </a:lnTo>
                <a:lnTo>
                  <a:pt x="58464" y="30715"/>
                </a:lnTo>
                <a:lnTo>
                  <a:pt x="64377" y="31906"/>
                </a:lnTo>
                <a:lnTo>
                  <a:pt x="69588" y="32701"/>
                </a:lnTo>
                <a:lnTo>
                  <a:pt x="78764" y="33583"/>
                </a:lnTo>
                <a:lnTo>
                  <a:pt x="107140" y="34150"/>
                </a:lnTo>
                <a:lnTo>
                  <a:pt x="150562" y="34248"/>
                </a:lnTo>
                <a:lnTo>
                  <a:pt x="165144" y="32992"/>
                </a:lnTo>
                <a:lnTo>
                  <a:pt x="178677" y="30884"/>
                </a:lnTo>
                <a:lnTo>
                  <a:pt x="191508" y="28209"/>
                </a:lnTo>
                <a:lnTo>
                  <a:pt x="206412" y="26426"/>
                </a:lnTo>
                <a:lnTo>
                  <a:pt x="222698" y="25237"/>
                </a:lnTo>
                <a:lnTo>
                  <a:pt x="253917" y="23916"/>
                </a:lnTo>
                <a:lnTo>
                  <a:pt x="276259" y="23329"/>
                </a:lnTo>
                <a:lnTo>
                  <a:pt x="285773" y="21902"/>
                </a:lnTo>
                <a:lnTo>
                  <a:pt x="294656" y="19682"/>
                </a:lnTo>
                <a:lnTo>
                  <a:pt x="303117" y="16931"/>
                </a:lnTo>
                <a:lnTo>
                  <a:pt x="316378" y="15097"/>
                </a:lnTo>
                <a:lnTo>
                  <a:pt x="332840" y="13875"/>
                </a:lnTo>
                <a:lnTo>
                  <a:pt x="366369" y="12516"/>
                </a:lnTo>
                <a:lnTo>
                  <a:pt x="389738" y="11912"/>
                </a:lnTo>
                <a:lnTo>
                  <a:pt x="408415" y="10481"/>
                </a:lnTo>
                <a:lnTo>
                  <a:pt x="459648" y="5505"/>
                </a:lnTo>
                <a:lnTo>
                  <a:pt x="496933" y="3669"/>
                </a:lnTo>
                <a:lnTo>
                  <a:pt x="589159" y="1631"/>
                </a:lnTo>
                <a:lnTo>
                  <a:pt x="9372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40"/>
          <p:cNvSpPr/>
          <p:nvPr/>
        </p:nvSpPr>
        <p:spPr>
          <a:xfrm>
            <a:off x="7806690" y="4880609"/>
            <a:ext cx="227968" cy="205742"/>
          </a:xfrm>
          <a:custGeom>
            <a:avLst/>
            <a:gdLst/>
            <a:ahLst/>
            <a:cxnLst/>
            <a:rect l="0" t="0" r="0" b="0"/>
            <a:pathLst>
              <a:path w="227968" h="205742">
                <a:moveTo>
                  <a:pt x="0" y="0"/>
                </a:moveTo>
                <a:lnTo>
                  <a:pt x="19681" y="9842"/>
                </a:lnTo>
                <a:lnTo>
                  <a:pt x="24834" y="10724"/>
                </a:lnTo>
                <a:lnTo>
                  <a:pt x="27986" y="10960"/>
                </a:lnTo>
                <a:lnTo>
                  <a:pt x="45034" y="11221"/>
                </a:lnTo>
                <a:lnTo>
                  <a:pt x="56693" y="11291"/>
                </a:lnTo>
                <a:lnTo>
                  <a:pt x="68275" y="12607"/>
                </a:lnTo>
                <a:lnTo>
                  <a:pt x="79806" y="14755"/>
                </a:lnTo>
                <a:lnTo>
                  <a:pt x="91304" y="17457"/>
                </a:lnTo>
                <a:lnTo>
                  <a:pt x="100239" y="19258"/>
                </a:lnTo>
                <a:lnTo>
                  <a:pt x="107466" y="20459"/>
                </a:lnTo>
                <a:lnTo>
                  <a:pt x="113554" y="21259"/>
                </a:lnTo>
                <a:lnTo>
                  <a:pt x="120153" y="21793"/>
                </a:lnTo>
                <a:lnTo>
                  <a:pt x="127092" y="22149"/>
                </a:lnTo>
                <a:lnTo>
                  <a:pt x="134258" y="22386"/>
                </a:lnTo>
                <a:lnTo>
                  <a:pt x="139035" y="23814"/>
                </a:lnTo>
                <a:lnTo>
                  <a:pt x="142220" y="26036"/>
                </a:lnTo>
                <a:lnTo>
                  <a:pt x="144343" y="28788"/>
                </a:lnTo>
                <a:lnTo>
                  <a:pt x="148298" y="30622"/>
                </a:lnTo>
                <a:lnTo>
                  <a:pt x="153476" y="31845"/>
                </a:lnTo>
                <a:lnTo>
                  <a:pt x="159467" y="32660"/>
                </a:lnTo>
                <a:lnTo>
                  <a:pt x="166001" y="34473"/>
                </a:lnTo>
                <a:lnTo>
                  <a:pt x="172897" y="36952"/>
                </a:lnTo>
                <a:lnTo>
                  <a:pt x="180034" y="39875"/>
                </a:lnTo>
                <a:lnTo>
                  <a:pt x="186063" y="41824"/>
                </a:lnTo>
                <a:lnTo>
                  <a:pt x="191352" y="43123"/>
                </a:lnTo>
                <a:lnTo>
                  <a:pt x="202898" y="45207"/>
                </a:lnTo>
                <a:lnTo>
                  <a:pt x="207863" y="48879"/>
                </a:lnTo>
                <a:lnTo>
                  <a:pt x="210965" y="51636"/>
                </a:lnTo>
                <a:lnTo>
                  <a:pt x="214304" y="53474"/>
                </a:lnTo>
                <a:lnTo>
                  <a:pt x="221399" y="55516"/>
                </a:lnTo>
                <a:lnTo>
                  <a:pt x="223799" y="57331"/>
                </a:lnTo>
                <a:lnTo>
                  <a:pt x="225399" y="59811"/>
                </a:lnTo>
                <a:lnTo>
                  <a:pt x="227967" y="66848"/>
                </a:lnTo>
                <a:lnTo>
                  <a:pt x="226908" y="68695"/>
                </a:lnTo>
                <a:lnTo>
                  <a:pt x="222344" y="74135"/>
                </a:lnTo>
                <a:lnTo>
                  <a:pt x="218080" y="77363"/>
                </a:lnTo>
                <a:lnTo>
                  <a:pt x="212696" y="80786"/>
                </a:lnTo>
                <a:lnTo>
                  <a:pt x="206567" y="84337"/>
                </a:lnTo>
                <a:lnTo>
                  <a:pt x="192984" y="91670"/>
                </a:lnTo>
                <a:lnTo>
                  <a:pt x="185806" y="95403"/>
                </a:lnTo>
                <a:lnTo>
                  <a:pt x="160897" y="109712"/>
                </a:lnTo>
                <a:lnTo>
                  <a:pt x="145364" y="118861"/>
                </a:lnTo>
                <a:lnTo>
                  <a:pt x="133740" y="126231"/>
                </a:lnTo>
                <a:lnTo>
                  <a:pt x="124719" y="132414"/>
                </a:lnTo>
                <a:lnTo>
                  <a:pt x="117436" y="137806"/>
                </a:lnTo>
                <a:lnTo>
                  <a:pt x="111311" y="142671"/>
                </a:lnTo>
                <a:lnTo>
                  <a:pt x="105957" y="147184"/>
                </a:lnTo>
                <a:lnTo>
                  <a:pt x="101118" y="151463"/>
                </a:lnTo>
                <a:lnTo>
                  <a:pt x="85580" y="166377"/>
                </a:lnTo>
                <a:lnTo>
                  <a:pt x="45719" y="2057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41"/>
          <p:cNvSpPr/>
          <p:nvPr/>
        </p:nvSpPr>
        <p:spPr>
          <a:xfrm>
            <a:off x="6961530" y="4880609"/>
            <a:ext cx="170790" cy="240031"/>
          </a:xfrm>
          <a:custGeom>
            <a:avLst/>
            <a:gdLst/>
            <a:ahLst/>
            <a:cxnLst/>
            <a:rect l="0" t="0" r="0" b="0"/>
            <a:pathLst>
              <a:path w="170790" h="240031">
                <a:moveTo>
                  <a:pt x="170789" y="0"/>
                </a:moveTo>
                <a:lnTo>
                  <a:pt x="153762" y="0"/>
                </a:lnTo>
                <a:lnTo>
                  <a:pt x="151818" y="1270"/>
                </a:lnTo>
                <a:lnTo>
                  <a:pt x="150522" y="3387"/>
                </a:lnTo>
                <a:lnTo>
                  <a:pt x="149082" y="9126"/>
                </a:lnTo>
                <a:lnTo>
                  <a:pt x="148442" y="15909"/>
                </a:lnTo>
                <a:lnTo>
                  <a:pt x="145731" y="19496"/>
                </a:lnTo>
                <a:lnTo>
                  <a:pt x="141383" y="23158"/>
                </a:lnTo>
                <a:lnTo>
                  <a:pt x="135946" y="26868"/>
                </a:lnTo>
                <a:lnTo>
                  <a:pt x="128510" y="33153"/>
                </a:lnTo>
                <a:lnTo>
                  <a:pt x="119743" y="41152"/>
                </a:lnTo>
                <a:lnTo>
                  <a:pt x="90433" y="69230"/>
                </a:lnTo>
                <a:lnTo>
                  <a:pt x="64414" y="94973"/>
                </a:lnTo>
                <a:lnTo>
                  <a:pt x="59232" y="98875"/>
                </a:lnTo>
                <a:lnTo>
                  <a:pt x="53237" y="102747"/>
                </a:lnTo>
                <a:lnTo>
                  <a:pt x="37503" y="112018"/>
                </a:lnTo>
                <a:lnTo>
                  <a:pt x="34942" y="112779"/>
                </a:lnTo>
                <a:lnTo>
                  <a:pt x="31964" y="113286"/>
                </a:lnTo>
                <a:lnTo>
                  <a:pt x="28709" y="113624"/>
                </a:lnTo>
                <a:lnTo>
                  <a:pt x="25269" y="115120"/>
                </a:lnTo>
                <a:lnTo>
                  <a:pt x="21706" y="117387"/>
                </a:lnTo>
                <a:lnTo>
                  <a:pt x="18061" y="120168"/>
                </a:lnTo>
                <a:lnTo>
                  <a:pt x="14360" y="122022"/>
                </a:lnTo>
                <a:lnTo>
                  <a:pt x="10624" y="123258"/>
                </a:lnTo>
                <a:lnTo>
                  <a:pt x="6862" y="124082"/>
                </a:lnTo>
                <a:lnTo>
                  <a:pt x="4354" y="125902"/>
                </a:lnTo>
                <a:lnTo>
                  <a:pt x="2683" y="128384"/>
                </a:lnTo>
                <a:lnTo>
                  <a:pt x="0" y="135427"/>
                </a:lnTo>
                <a:lnTo>
                  <a:pt x="1050" y="137275"/>
                </a:lnTo>
                <a:lnTo>
                  <a:pt x="5603" y="142715"/>
                </a:lnTo>
                <a:lnTo>
                  <a:pt x="9866" y="145943"/>
                </a:lnTo>
                <a:lnTo>
                  <a:pt x="15247" y="149366"/>
                </a:lnTo>
                <a:lnTo>
                  <a:pt x="29999" y="157916"/>
                </a:lnTo>
                <a:lnTo>
                  <a:pt x="32479" y="159887"/>
                </a:lnTo>
                <a:lnTo>
                  <a:pt x="35402" y="162472"/>
                </a:lnTo>
                <a:lnTo>
                  <a:pt x="42037" y="168730"/>
                </a:lnTo>
                <a:lnTo>
                  <a:pt x="49219" y="175745"/>
                </a:lnTo>
                <a:lnTo>
                  <a:pt x="54183" y="179393"/>
                </a:lnTo>
                <a:lnTo>
                  <a:pt x="60032" y="183096"/>
                </a:lnTo>
                <a:lnTo>
                  <a:pt x="66472" y="186834"/>
                </a:lnTo>
                <a:lnTo>
                  <a:pt x="72034" y="190596"/>
                </a:lnTo>
                <a:lnTo>
                  <a:pt x="77013" y="194374"/>
                </a:lnTo>
                <a:lnTo>
                  <a:pt x="81602" y="198163"/>
                </a:lnTo>
                <a:lnTo>
                  <a:pt x="85931" y="201959"/>
                </a:lnTo>
                <a:lnTo>
                  <a:pt x="90086" y="205759"/>
                </a:lnTo>
                <a:lnTo>
                  <a:pt x="94127" y="209563"/>
                </a:lnTo>
                <a:lnTo>
                  <a:pt x="98091" y="212099"/>
                </a:lnTo>
                <a:lnTo>
                  <a:pt x="102004" y="213789"/>
                </a:lnTo>
                <a:lnTo>
                  <a:pt x="105882" y="214916"/>
                </a:lnTo>
                <a:lnTo>
                  <a:pt x="109739" y="218208"/>
                </a:lnTo>
                <a:lnTo>
                  <a:pt x="113579" y="222942"/>
                </a:lnTo>
                <a:lnTo>
                  <a:pt x="12507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42"/>
          <p:cNvSpPr/>
          <p:nvPr/>
        </p:nvSpPr>
        <p:spPr>
          <a:xfrm>
            <a:off x="7086600" y="5109234"/>
            <a:ext cx="320041" cy="57126"/>
          </a:xfrm>
          <a:custGeom>
            <a:avLst/>
            <a:gdLst/>
            <a:ahLst/>
            <a:cxnLst/>
            <a:rect l="0" t="0" r="0" b="0"/>
            <a:pathLst>
              <a:path w="320041" h="57126">
                <a:moveTo>
                  <a:pt x="0" y="57125"/>
                </a:moveTo>
                <a:lnTo>
                  <a:pt x="18203" y="51058"/>
                </a:lnTo>
                <a:lnTo>
                  <a:pt x="29916" y="48000"/>
                </a:lnTo>
                <a:lnTo>
                  <a:pt x="59862" y="41217"/>
                </a:lnTo>
                <a:lnTo>
                  <a:pt x="71658" y="37629"/>
                </a:lnTo>
                <a:lnTo>
                  <a:pt x="80791" y="33968"/>
                </a:lnTo>
                <a:lnTo>
                  <a:pt x="88151" y="30257"/>
                </a:lnTo>
                <a:lnTo>
                  <a:pt x="95598" y="27783"/>
                </a:lnTo>
                <a:lnTo>
                  <a:pt x="103101" y="26134"/>
                </a:lnTo>
                <a:lnTo>
                  <a:pt x="110644" y="25035"/>
                </a:lnTo>
                <a:lnTo>
                  <a:pt x="118212" y="23031"/>
                </a:lnTo>
                <a:lnTo>
                  <a:pt x="125799" y="20426"/>
                </a:lnTo>
                <a:lnTo>
                  <a:pt x="133396" y="17419"/>
                </a:lnTo>
                <a:lnTo>
                  <a:pt x="147349" y="14145"/>
                </a:lnTo>
                <a:lnTo>
                  <a:pt x="165544" y="10692"/>
                </a:lnTo>
                <a:lnTo>
                  <a:pt x="186563" y="7119"/>
                </a:lnTo>
                <a:lnTo>
                  <a:pt x="203115" y="4738"/>
                </a:lnTo>
                <a:lnTo>
                  <a:pt x="216689" y="3151"/>
                </a:lnTo>
                <a:lnTo>
                  <a:pt x="228279" y="2092"/>
                </a:lnTo>
                <a:lnTo>
                  <a:pt x="239816" y="1386"/>
                </a:lnTo>
                <a:lnTo>
                  <a:pt x="262794" y="602"/>
                </a:lnTo>
                <a:lnTo>
                  <a:pt x="290341" y="99"/>
                </a:lnTo>
                <a:lnTo>
                  <a:pt x="308012" y="0"/>
                </a:lnTo>
                <a:lnTo>
                  <a:pt x="320040" y="114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43"/>
          <p:cNvSpPr/>
          <p:nvPr/>
        </p:nvSpPr>
        <p:spPr>
          <a:xfrm>
            <a:off x="7235190" y="5132069"/>
            <a:ext cx="34291" cy="274321"/>
          </a:xfrm>
          <a:custGeom>
            <a:avLst/>
            <a:gdLst/>
            <a:ahLst/>
            <a:cxnLst/>
            <a:rect l="0" t="0" r="0" b="0"/>
            <a:pathLst>
              <a:path w="34291" h="274321">
                <a:moveTo>
                  <a:pt x="0" y="0"/>
                </a:moveTo>
                <a:lnTo>
                  <a:pt x="0" y="18204"/>
                </a:lnTo>
                <a:lnTo>
                  <a:pt x="1270" y="23566"/>
                </a:lnTo>
                <a:lnTo>
                  <a:pt x="3386" y="27141"/>
                </a:lnTo>
                <a:lnTo>
                  <a:pt x="6068" y="29524"/>
                </a:lnTo>
                <a:lnTo>
                  <a:pt x="7855" y="33653"/>
                </a:lnTo>
                <a:lnTo>
                  <a:pt x="9046" y="38945"/>
                </a:lnTo>
                <a:lnTo>
                  <a:pt x="9841" y="45014"/>
                </a:lnTo>
                <a:lnTo>
                  <a:pt x="10370" y="50329"/>
                </a:lnTo>
                <a:lnTo>
                  <a:pt x="10724" y="55143"/>
                </a:lnTo>
                <a:lnTo>
                  <a:pt x="10959" y="59622"/>
                </a:lnTo>
                <a:lnTo>
                  <a:pt x="11220" y="71372"/>
                </a:lnTo>
                <a:lnTo>
                  <a:pt x="11417" y="116016"/>
                </a:lnTo>
                <a:lnTo>
                  <a:pt x="12691" y="121794"/>
                </a:lnTo>
                <a:lnTo>
                  <a:pt x="14811" y="128187"/>
                </a:lnTo>
                <a:lnTo>
                  <a:pt x="17494" y="134988"/>
                </a:lnTo>
                <a:lnTo>
                  <a:pt x="19283" y="140792"/>
                </a:lnTo>
                <a:lnTo>
                  <a:pt x="20475" y="145931"/>
                </a:lnTo>
                <a:lnTo>
                  <a:pt x="21270" y="150628"/>
                </a:lnTo>
                <a:lnTo>
                  <a:pt x="21800" y="162649"/>
                </a:lnTo>
                <a:lnTo>
                  <a:pt x="22720" y="234152"/>
                </a:lnTo>
                <a:lnTo>
                  <a:pt x="24036" y="241192"/>
                </a:lnTo>
                <a:lnTo>
                  <a:pt x="26184" y="247154"/>
                </a:lnTo>
                <a:lnTo>
                  <a:pt x="28886" y="252400"/>
                </a:lnTo>
                <a:lnTo>
                  <a:pt x="30688" y="257167"/>
                </a:lnTo>
                <a:lnTo>
                  <a:pt x="31888" y="261614"/>
                </a:lnTo>
                <a:lnTo>
                  <a:pt x="3429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44"/>
          <p:cNvSpPr/>
          <p:nvPr/>
        </p:nvSpPr>
        <p:spPr>
          <a:xfrm>
            <a:off x="7457366" y="5120779"/>
            <a:ext cx="200559" cy="251322"/>
          </a:xfrm>
          <a:custGeom>
            <a:avLst/>
            <a:gdLst/>
            <a:ahLst/>
            <a:cxnLst/>
            <a:rect l="0" t="0" r="0" b="0"/>
            <a:pathLst>
              <a:path w="200559" h="251322">
                <a:moveTo>
                  <a:pt x="143584" y="11290"/>
                </a:moveTo>
                <a:lnTo>
                  <a:pt x="143584" y="1449"/>
                </a:lnTo>
                <a:lnTo>
                  <a:pt x="141043" y="920"/>
                </a:lnTo>
                <a:lnTo>
                  <a:pt x="136810" y="567"/>
                </a:lnTo>
                <a:lnTo>
                  <a:pt x="123901" y="0"/>
                </a:lnTo>
                <a:lnTo>
                  <a:pt x="121572" y="1223"/>
                </a:lnTo>
                <a:lnTo>
                  <a:pt x="115597" y="5970"/>
                </a:lnTo>
                <a:lnTo>
                  <a:pt x="111161" y="9714"/>
                </a:lnTo>
                <a:lnTo>
                  <a:pt x="106737" y="13976"/>
                </a:lnTo>
                <a:lnTo>
                  <a:pt x="103779" y="16891"/>
                </a:lnTo>
                <a:lnTo>
                  <a:pt x="100537" y="18834"/>
                </a:lnTo>
                <a:lnTo>
                  <a:pt x="97106" y="20130"/>
                </a:lnTo>
                <a:lnTo>
                  <a:pt x="93549" y="20993"/>
                </a:lnTo>
                <a:lnTo>
                  <a:pt x="89907" y="22839"/>
                </a:lnTo>
                <a:lnTo>
                  <a:pt x="86209" y="25339"/>
                </a:lnTo>
                <a:lnTo>
                  <a:pt x="82473" y="28276"/>
                </a:lnTo>
                <a:lnTo>
                  <a:pt x="79984" y="31504"/>
                </a:lnTo>
                <a:lnTo>
                  <a:pt x="78323" y="34926"/>
                </a:lnTo>
                <a:lnTo>
                  <a:pt x="77217" y="38478"/>
                </a:lnTo>
                <a:lnTo>
                  <a:pt x="73939" y="43385"/>
                </a:lnTo>
                <a:lnTo>
                  <a:pt x="69214" y="49197"/>
                </a:lnTo>
                <a:lnTo>
                  <a:pt x="63524" y="55611"/>
                </a:lnTo>
                <a:lnTo>
                  <a:pt x="53815" y="66125"/>
                </a:lnTo>
                <a:lnTo>
                  <a:pt x="49447" y="70707"/>
                </a:lnTo>
                <a:lnTo>
                  <a:pt x="43997" y="75032"/>
                </a:lnTo>
                <a:lnTo>
                  <a:pt x="37822" y="79184"/>
                </a:lnTo>
                <a:lnTo>
                  <a:pt x="31166" y="83223"/>
                </a:lnTo>
                <a:lnTo>
                  <a:pt x="25458" y="87186"/>
                </a:lnTo>
                <a:lnTo>
                  <a:pt x="20384" y="91097"/>
                </a:lnTo>
                <a:lnTo>
                  <a:pt x="9181" y="100433"/>
                </a:lnTo>
                <a:lnTo>
                  <a:pt x="8262" y="102468"/>
                </a:lnTo>
                <a:lnTo>
                  <a:pt x="7241" y="108118"/>
                </a:lnTo>
                <a:lnTo>
                  <a:pt x="5698" y="110132"/>
                </a:lnTo>
                <a:lnTo>
                  <a:pt x="3400" y="111475"/>
                </a:lnTo>
                <a:lnTo>
                  <a:pt x="598" y="112370"/>
                </a:lnTo>
                <a:lnTo>
                  <a:pt x="0" y="114237"/>
                </a:lnTo>
                <a:lnTo>
                  <a:pt x="871" y="116751"/>
                </a:lnTo>
                <a:lnTo>
                  <a:pt x="5327" y="123845"/>
                </a:lnTo>
                <a:lnTo>
                  <a:pt x="6962" y="124426"/>
                </a:lnTo>
                <a:lnTo>
                  <a:pt x="12167" y="125073"/>
                </a:lnTo>
                <a:lnTo>
                  <a:pt x="15332" y="125246"/>
                </a:lnTo>
                <a:lnTo>
                  <a:pt x="22236" y="125437"/>
                </a:lnTo>
                <a:lnTo>
                  <a:pt x="27125" y="124218"/>
                </a:lnTo>
                <a:lnTo>
                  <a:pt x="32924" y="122136"/>
                </a:lnTo>
                <a:lnTo>
                  <a:pt x="39331" y="119477"/>
                </a:lnTo>
                <a:lnTo>
                  <a:pt x="44872" y="117705"/>
                </a:lnTo>
                <a:lnTo>
                  <a:pt x="49836" y="116524"/>
                </a:lnTo>
                <a:lnTo>
                  <a:pt x="60860" y="114627"/>
                </a:lnTo>
                <a:lnTo>
                  <a:pt x="87041" y="108231"/>
                </a:lnTo>
                <a:lnTo>
                  <a:pt x="98268" y="106398"/>
                </a:lnTo>
                <a:lnTo>
                  <a:pt x="109563" y="105175"/>
                </a:lnTo>
                <a:lnTo>
                  <a:pt x="120903" y="104360"/>
                </a:lnTo>
                <a:lnTo>
                  <a:pt x="131003" y="105087"/>
                </a:lnTo>
                <a:lnTo>
                  <a:pt x="140277" y="106841"/>
                </a:lnTo>
                <a:lnTo>
                  <a:pt x="148999" y="109281"/>
                </a:lnTo>
                <a:lnTo>
                  <a:pt x="157354" y="112177"/>
                </a:lnTo>
                <a:lnTo>
                  <a:pt x="165464" y="115378"/>
                </a:lnTo>
                <a:lnTo>
                  <a:pt x="173410" y="118782"/>
                </a:lnTo>
                <a:lnTo>
                  <a:pt x="178708" y="122322"/>
                </a:lnTo>
                <a:lnTo>
                  <a:pt x="182240" y="125951"/>
                </a:lnTo>
                <a:lnTo>
                  <a:pt x="187434" y="133371"/>
                </a:lnTo>
                <a:lnTo>
                  <a:pt x="190598" y="137127"/>
                </a:lnTo>
                <a:lnTo>
                  <a:pt x="193976" y="140902"/>
                </a:lnTo>
                <a:lnTo>
                  <a:pt x="196228" y="144688"/>
                </a:lnTo>
                <a:lnTo>
                  <a:pt x="198731" y="152282"/>
                </a:lnTo>
                <a:lnTo>
                  <a:pt x="199844" y="159890"/>
                </a:lnTo>
                <a:lnTo>
                  <a:pt x="200558" y="169055"/>
                </a:lnTo>
                <a:lnTo>
                  <a:pt x="199347" y="172346"/>
                </a:lnTo>
                <a:lnTo>
                  <a:pt x="197269" y="177081"/>
                </a:lnTo>
                <a:lnTo>
                  <a:pt x="194614" y="182778"/>
                </a:lnTo>
                <a:lnTo>
                  <a:pt x="192844" y="187845"/>
                </a:lnTo>
                <a:lnTo>
                  <a:pt x="191664" y="192493"/>
                </a:lnTo>
                <a:lnTo>
                  <a:pt x="190877" y="196863"/>
                </a:lnTo>
                <a:lnTo>
                  <a:pt x="189082" y="199775"/>
                </a:lnTo>
                <a:lnTo>
                  <a:pt x="186616" y="201717"/>
                </a:lnTo>
                <a:lnTo>
                  <a:pt x="183701" y="203011"/>
                </a:lnTo>
                <a:lnTo>
                  <a:pt x="180489" y="205145"/>
                </a:lnTo>
                <a:lnTo>
                  <a:pt x="177078" y="207837"/>
                </a:lnTo>
                <a:lnTo>
                  <a:pt x="173533" y="210901"/>
                </a:lnTo>
                <a:lnTo>
                  <a:pt x="169900" y="214214"/>
                </a:lnTo>
                <a:lnTo>
                  <a:pt x="157225" y="226333"/>
                </a:lnTo>
                <a:lnTo>
                  <a:pt x="149601" y="233898"/>
                </a:lnTo>
                <a:lnTo>
                  <a:pt x="146325" y="235895"/>
                </a:lnTo>
                <a:lnTo>
                  <a:pt x="142871" y="237227"/>
                </a:lnTo>
                <a:lnTo>
                  <a:pt x="139298" y="238115"/>
                </a:lnTo>
                <a:lnTo>
                  <a:pt x="135647" y="238707"/>
                </a:lnTo>
                <a:lnTo>
                  <a:pt x="131942" y="239101"/>
                </a:lnTo>
                <a:lnTo>
                  <a:pt x="128203" y="239364"/>
                </a:lnTo>
                <a:lnTo>
                  <a:pt x="110501" y="239656"/>
                </a:lnTo>
                <a:lnTo>
                  <a:pt x="98668" y="239734"/>
                </a:lnTo>
                <a:lnTo>
                  <a:pt x="86970" y="241056"/>
                </a:lnTo>
                <a:lnTo>
                  <a:pt x="75361" y="243208"/>
                </a:lnTo>
                <a:lnTo>
                  <a:pt x="47557" y="249718"/>
                </a:lnTo>
                <a:lnTo>
                  <a:pt x="44006" y="250252"/>
                </a:lnTo>
                <a:lnTo>
                  <a:pt x="40369" y="250609"/>
                </a:lnTo>
                <a:lnTo>
                  <a:pt x="36674" y="250846"/>
                </a:lnTo>
                <a:lnTo>
                  <a:pt x="32941" y="251004"/>
                </a:lnTo>
                <a:lnTo>
                  <a:pt x="21210" y="251258"/>
                </a:lnTo>
                <a:lnTo>
                  <a:pt x="6424" y="2513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45"/>
          <p:cNvSpPr/>
          <p:nvPr/>
        </p:nvSpPr>
        <p:spPr>
          <a:xfrm>
            <a:off x="7360919" y="5669279"/>
            <a:ext cx="800101" cy="331472"/>
          </a:xfrm>
          <a:custGeom>
            <a:avLst/>
            <a:gdLst/>
            <a:ahLst/>
            <a:cxnLst/>
            <a:rect l="0" t="0" r="0" b="0"/>
            <a:pathLst>
              <a:path w="800101" h="331472">
                <a:moveTo>
                  <a:pt x="0" y="0"/>
                </a:moveTo>
                <a:lnTo>
                  <a:pt x="6069" y="6068"/>
                </a:lnTo>
                <a:lnTo>
                  <a:pt x="9125" y="7855"/>
                </a:lnTo>
                <a:lnTo>
                  <a:pt x="15909" y="9842"/>
                </a:lnTo>
                <a:lnTo>
                  <a:pt x="26544" y="17498"/>
                </a:lnTo>
                <a:lnTo>
                  <a:pt x="32936" y="23095"/>
                </a:lnTo>
                <a:lnTo>
                  <a:pt x="47358" y="31907"/>
                </a:lnTo>
                <a:lnTo>
                  <a:pt x="67133" y="42861"/>
                </a:lnTo>
                <a:lnTo>
                  <a:pt x="90475" y="55244"/>
                </a:lnTo>
                <a:lnTo>
                  <a:pt x="107307" y="63500"/>
                </a:lnTo>
                <a:lnTo>
                  <a:pt x="129395" y="72672"/>
                </a:lnTo>
                <a:lnTo>
                  <a:pt x="143446" y="80135"/>
                </a:lnTo>
                <a:lnTo>
                  <a:pt x="148971" y="83904"/>
                </a:lnTo>
                <a:lnTo>
                  <a:pt x="161883" y="88091"/>
                </a:lnTo>
                <a:lnTo>
                  <a:pt x="168881" y="89208"/>
                </a:lnTo>
                <a:lnTo>
                  <a:pt x="190206" y="97221"/>
                </a:lnTo>
                <a:lnTo>
                  <a:pt x="212806" y="106710"/>
                </a:lnTo>
                <a:lnTo>
                  <a:pt x="236480" y="114591"/>
                </a:lnTo>
                <a:lnTo>
                  <a:pt x="247823" y="119575"/>
                </a:lnTo>
                <a:lnTo>
                  <a:pt x="260466" y="125436"/>
                </a:lnTo>
                <a:lnTo>
                  <a:pt x="277900" y="135336"/>
                </a:lnTo>
                <a:lnTo>
                  <a:pt x="291151" y="143970"/>
                </a:lnTo>
                <a:lnTo>
                  <a:pt x="305507" y="152040"/>
                </a:lnTo>
                <a:lnTo>
                  <a:pt x="327128" y="159860"/>
                </a:lnTo>
                <a:lnTo>
                  <a:pt x="351131" y="167569"/>
                </a:lnTo>
                <a:lnTo>
                  <a:pt x="370265" y="175229"/>
                </a:lnTo>
                <a:lnTo>
                  <a:pt x="381464" y="180319"/>
                </a:lnTo>
                <a:lnTo>
                  <a:pt x="407453" y="192749"/>
                </a:lnTo>
                <a:lnTo>
                  <a:pt x="424036" y="199619"/>
                </a:lnTo>
                <a:lnTo>
                  <a:pt x="442710" y="206740"/>
                </a:lnTo>
                <a:lnTo>
                  <a:pt x="462780" y="214027"/>
                </a:lnTo>
                <a:lnTo>
                  <a:pt x="478700" y="220155"/>
                </a:lnTo>
                <a:lnTo>
                  <a:pt x="503163" y="230350"/>
                </a:lnTo>
                <a:lnTo>
                  <a:pt x="522502" y="235728"/>
                </a:lnTo>
                <a:lnTo>
                  <a:pt x="531214" y="237162"/>
                </a:lnTo>
                <a:lnTo>
                  <a:pt x="554442" y="245529"/>
                </a:lnTo>
                <a:lnTo>
                  <a:pt x="567748" y="251316"/>
                </a:lnTo>
                <a:lnTo>
                  <a:pt x="584239" y="257714"/>
                </a:lnTo>
                <a:lnTo>
                  <a:pt x="622882" y="271596"/>
                </a:lnTo>
                <a:lnTo>
                  <a:pt x="641315" y="277585"/>
                </a:lnTo>
                <a:lnTo>
                  <a:pt x="658683" y="282846"/>
                </a:lnTo>
                <a:lnTo>
                  <a:pt x="675342" y="287624"/>
                </a:lnTo>
                <a:lnTo>
                  <a:pt x="714172" y="299707"/>
                </a:lnTo>
                <a:lnTo>
                  <a:pt x="735196" y="306485"/>
                </a:lnTo>
                <a:lnTo>
                  <a:pt x="750481" y="312273"/>
                </a:lnTo>
                <a:lnTo>
                  <a:pt x="761941" y="317403"/>
                </a:lnTo>
                <a:lnTo>
                  <a:pt x="800100" y="3314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46"/>
          <p:cNvSpPr/>
          <p:nvPr/>
        </p:nvSpPr>
        <p:spPr>
          <a:xfrm>
            <a:off x="8103869" y="5257800"/>
            <a:ext cx="742951" cy="708660"/>
          </a:xfrm>
          <a:custGeom>
            <a:avLst/>
            <a:gdLst/>
            <a:ahLst/>
            <a:cxnLst/>
            <a:rect l="0" t="0" r="0" b="0"/>
            <a:pathLst>
              <a:path w="742951" h="708660">
                <a:moveTo>
                  <a:pt x="0" y="708659"/>
                </a:moveTo>
                <a:lnTo>
                  <a:pt x="0" y="692751"/>
                </a:lnTo>
                <a:lnTo>
                  <a:pt x="1271" y="690434"/>
                </a:lnTo>
                <a:lnTo>
                  <a:pt x="3388" y="688889"/>
                </a:lnTo>
                <a:lnTo>
                  <a:pt x="6068" y="687859"/>
                </a:lnTo>
                <a:lnTo>
                  <a:pt x="15909" y="680342"/>
                </a:lnTo>
                <a:lnTo>
                  <a:pt x="37765" y="659336"/>
                </a:lnTo>
                <a:lnTo>
                  <a:pt x="83682" y="613545"/>
                </a:lnTo>
                <a:lnTo>
                  <a:pt x="94766" y="595690"/>
                </a:lnTo>
                <a:lnTo>
                  <a:pt x="101277" y="583816"/>
                </a:lnTo>
                <a:lnTo>
                  <a:pt x="111969" y="569550"/>
                </a:lnTo>
                <a:lnTo>
                  <a:pt x="125446" y="553690"/>
                </a:lnTo>
                <a:lnTo>
                  <a:pt x="153544" y="522944"/>
                </a:lnTo>
                <a:lnTo>
                  <a:pt x="183642" y="491355"/>
                </a:lnTo>
                <a:lnTo>
                  <a:pt x="393801" y="280570"/>
                </a:lnTo>
                <a:lnTo>
                  <a:pt x="430717" y="247041"/>
                </a:lnTo>
                <a:lnTo>
                  <a:pt x="454785" y="225653"/>
                </a:lnTo>
                <a:lnTo>
                  <a:pt x="475909" y="205046"/>
                </a:lnTo>
                <a:lnTo>
                  <a:pt x="495073" y="184957"/>
                </a:lnTo>
                <a:lnTo>
                  <a:pt x="527373" y="149513"/>
                </a:lnTo>
                <a:lnTo>
                  <a:pt x="550195" y="125293"/>
                </a:lnTo>
                <a:lnTo>
                  <a:pt x="563646" y="112739"/>
                </a:lnTo>
                <a:lnTo>
                  <a:pt x="578965" y="99289"/>
                </a:lnTo>
                <a:lnTo>
                  <a:pt x="595527" y="85242"/>
                </a:lnTo>
                <a:lnTo>
                  <a:pt x="627476" y="59475"/>
                </a:lnTo>
                <a:lnTo>
                  <a:pt x="643107" y="47270"/>
                </a:lnTo>
                <a:lnTo>
                  <a:pt x="656068" y="37863"/>
                </a:lnTo>
                <a:lnTo>
                  <a:pt x="677243" y="24024"/>
                </a:lnTo>
                <a:lnTo>
                  <a:pt x="695121" y="13641"/>
                </a:lnTo>
                <a:lnTo>
                  <a:pt x="710263" y="6062"/>
                </a:lnTo>
                <a:lnTo>
                  <a:pt x="716078" y="4042"/>
                </a:lnTo>
                <a:lnTo>
                  <a:pt x="7429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47"/>
          <p:cNvSpPr/>
          <p:nvPr/>
        </p:nvSpPr>
        <p:spPr>
          <a:xfrm>
            <a:off x="8561069" y="5189265"/>
            <a:ext cx="365704" cy="228555"/>
          </a:xfrm>
          <a:custGeom>
            <a:avLst/>
            <a:gdLst/>
            <a:ahLst/>
            <a:cxnLst/>
            <a:rect l="0" t="0" r="0" b="0"/>
            <a:pathLst>
              <a:path w="365704" h="228555">
                <a:moveTo>
                  <a:pt x="0" y="79964"/>
                </a:moveTo>
                <a:lnTo>
                  <a:pt x="6068" y="73897"/>
                </a:lnTo>
                <a:lnTo>
                  <a:pt x="9125" y="72109"/>
                </a:lnTo>
                <a:lnTo>
                  <a:pt x="15909" y="70123"/>
                </a:lnTo>
                <a:lnTo>
                  <a:pt x="26544" y="69241"/>
                </a:lnTo>
                <a:lnTo>
                  <a:pt x="32936" y="69005"/>
                </a:lnTo>
                <a:lnTo>
                  <a:pt x="41008" y="67578"/>
                </a:lnTo>
                <a:lnTo>
                  <a:pt x="50199" y="65357"/>
                </a:lnTo>
                <a:lnTo>
                  <a:pt x="60136" y="62606"/>
                </a:lnTo>
                <a:lnTo>
                  <a:pt x="68031" y="60772"/>
                </a:lnTo>
                <a:lnTo>
                  <a:pt x="74564" y="59549"/>
                </a:lnTo>
                <a:lnTo>
                  <a:pt x="85210" y="58191"/>
                </a:lnTo>
                <a:lnTo>
                  <a:pt x="94174" y="57587"/>
                </a:lnTo>
                <a:lnTo>
                  <a:pt x="99613" y="56156"/>
                </a:lnTo>
                <a:lnTo>
                  <a:pt x="105779" y="53932"/>
                </a:lnTo>
                <a:lnTo>
                  <a:pt x="112429" y="51180"/>
                </a:lnTo>
                <a:lnTo>
                  <a:pt x="123206" y="48121"/>
                </a:lnTo>
                <a:lnTo>
                  <a:pt x="133498" y="46762"/>
                </a:lnTo>
                <a:lnTo>
                  <a:pt x="139799" y="46399"/>
                </a:lnTo>
                <a:lnTo>
                  <a:pt x="146539" y="46158"/>
                </a:lnTo>
                <a:lnTo>
                  <a:pt x="152303" y="44727"/>
                </a:lnTo>
                <a:lnTo>
                  <a:pt x="162094" y="39750"/>
                </a:lnTo>
                <a:lnTo>
                  <a:pt x="167753" y="37915"/>
                </a:lnTo>
                <a:lnTo>
                  <a:pt x="174066" y="36691"/>
                </a:lnTo>
                <a:lnTo>
                  <a:pt x="180814" y="35876"/>
                </a:lnTo>
                <a:lnTo>
                  <a:pt x="189123" y="34062"/>
                </a:lnTo>
                <a:lnTo>
                  <a:pt x="198472" y="31583"/>
                </a:lnTo>
                <a:lnTo>
                  <a:pt x="208515" y="28660"/>
                </a:lnTo>
                <a:lnTo>
                  <a:pt x="216480" y="26711"/>
                </a:lnTo>
                <a:lnTo>
                  <a:pt x="223060" y="25412"/>
                </a:lnTo>
                <a:lnTo>
                  <a:pt x="233758" y="23969"/>
                </a:lnTo>
                <a:lnTo>
                  <a:pt x="242747" y="23328"/>
                </a:lnTo>
                <a:lnTo>
                  <a:pt x="254361" y="23042"/>
                </a:lnTo>
                <a:lnTo>
                  <a:pt x="276446" y="22859"/>
                </a:lnTo>
                <a:lnTo>
                  <a:pt x="280817" y="21574"/>
                </a:lnTo>
                <a:lnTo>
                  <a:pt x="289062" y="16760"/>
                </a:lnTo>
                <a:lnTo>
                  <a:pt x="296959" y="13774"/>
                </a:lnTo>
                <a:lnTo>
                  <a:pt x="305972" y="11176"/>
                </a:lnTo>
                <a:lnTo>
                  <a:pt x="311931" y="8706"/>
                </a:lnTo>
                <a:lnTo>
                  <a:pt x="327611" y="1683"/>
                </a:lnTo>
                <a:lnTo>
                  <a:pt x="336394" y="467"/>
                </a:lnTo>
                <a:lnTo>
                  <a:pt x="347041" y="106"/>
                </a:lnTo>
                <a:lnTo>
                  <a:pt x="358239" y="0"/>
                </a:lnTo>
                <a:lnTo>
                  <a:pt x="360746" y="1254"/>
                </a:lnTo>
                <a:lnTo>
                  <a:pt x="362418" y="3361"/>
                </a:lnTo>
                <a:lnTo>
                  <a:pt x="363531" y="6036"/>
                </a:lnTo>
                <a:lnTo>
                  <a:pt x="364769" y="12394"/>
                </a:lnTo>
                <a:lnTo>
                  <a:pt x="365565" y="20756"/>
                </a:lnTo>
                <a:lnTo>
                  <a:pt x="365674" y="28673"/>
                </a:lnTo>
                <a:lnTo>
                  <a:pt x="365703" y="34340"/>
                </a:lnTo>
                <a:lnTo>
                  <a:pt x="364452" y="39388"/>
                </a:lnTo>
                <a:lnTo>
                  <a:pt x="362349" y="44024"/>
                </a:lnTo>
                <a:lnTo>
                  <a:pt x="359676" y="48384"/>
                </a:lnTo>
                <a:lnTo>
                  <a:pt x="355354" y="57641"/>
                </a:lnTo>
                <a:lnTo>
                  <a:pt x="343778" y="84859"/>
                </a:lnTo>
                <a:lnTo>
                  <a:pt x="339676" y="95928"/>
                </a:lnTo>
                <a:lnTo>
                  <a:pt x="336941" y="104577"/>
                </a:lnTo>
                <a:lnTo>
                  <a:pt x="335117" y="111613"/>
                </a:lnTo>
                <a:lnTo>
                  <a:pt x="320416" y="163990"/>
                </a:lnTo>
                <a:lnTo>
                  <a:pt x="315210" y="179161"/>
                </a:lnTo>
                <a:lnTo>
                  <a:pt x="310470" y="190546"/>
                </a:lnTo>
                <a:lnTo>
                  <a:pt x="297181" y="2285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48"/>
          <p:cNvSpPr/>
          <p:nvPr/>
        </p:nvSpPr>
        <p:spPr>
          <a:xfrm>
            <a:off x="7271225" y="5590948"/>
            <a:ext cx="386876" cy="302528"/>
          </a:xfrm>
          <a:custGeom>
            <a:avLst/>
            <a:gdLst/>
            <a:ahLst/>
            <a:cxnLst/>
            <a:rect l="0" t="0" r="0" b="0"/>
            <a:pathLst>
              <a:path w="386876" h="302528">
                <a:moveTo>
                  <a:pt x="43975" y="21181"/>
                </a:moveTo>
                <a:lnTo>
                  <a:pt x="50042" y="39385"/>
                </a:lnTo>
                <a:lnTo>
                  <a:pt x="51830" y="47287"/>
                </a:lnTo>
                <a:lnTo>
                  <a:pt x="53021" y="55095"/>
                </a:lnTo>
                <a:lnTo>
                  <a:pt x="53816" y="62841"/>
                </a:lnTo>
                <a:lnTo>
                  <a:pt x="58085" y="91767"/>
                </a:lnTo>
                <a:lnTo>
                  <a:pt x="61001" y="110148"/>
                </a:lnTo>
                <a:lnTo>
                  <a:pt x="64216" y="127483"/>
                </a:lnTo>
                <a:lnTo>
                  <a:pt x="71174" y="160290"/>
                </a:lnTo>
                <a:lnTo>
                  <a:pt x="73537" y="174881"/>
                </a:lnTo>
                <a:lnTo>
                  <a:pt x="75113" y="188417"/>
                </a:lnTo>
                <a:lnTo>
                  <a:pt x="76164" y="201252"/>
                </a:lnTo>
                <a:lnTo>
                  <a:pt x="78134" y="214889"/>
                </a:lnTo>
                <a:lnTo>
                  <a:pt x="80717" y="229059"/>
                </a:lnTo>
                <a:lnTo>
                  <a:pt x="83710" y="243587"/>
                </a:lnTo>
                <a:lnTo>
                  <a:pt x="85705" y="254542"/>
                </a:lnTo>
                <a:lnTo>
                  <a:pt x="87035" y="263115"/>
                </a:lnTo>
                <a:lnTo>
                  <a:pt x="87921" y="270101"/>
                </a:lnTo>
                <a:lnTo>
                  <a:pt x="88513" y="277297"/>
                </a:lnTo>
                <a:lnTo>
                  <a:pt x="88907" y="284636"/>
                </a:lnTo>
                <a:lnTo>
                  <a:pt x="89169" y="292068"/>
                </a:lnTo>
                <a:lnTo>
                  <a:pt x="88075" y="297022"/>
                </a:lnTo>
                <a:lnTo>
                  <a:pt x="86074" y="300326"/>
                </a:lnTo>
                <a:lnTo>
                  <a:pt x="83471" y="302527"/>
                </a:lnTo>
                <a:lnTo>
                  <a:pt x="80465" y="301456"/>
                </a:lnTo>
                <a:lnTo>
                  <a:pt x="77192" y="298201"/>
                </a:lnTo>
                <a:lnTo>
                  <a:pt x="68881" y="286862"/>
                </a:lnTo>
                <a:lnTo>
                  <a:pt x="61373" y="278831"/>
                </a:lnTo>
                <a:lnTo>
                  <a:pt x="59384" y="274228"/>
                </a:lnTo>
                <a:lnTo>
                  <a:pt x="58057" y="268619"/>
                </a:lnTo>
                <a:lnTo>
                  <a:pt x="57173" y="262340"/>
                </a:lnTo>
                <a:lnTo>
                  <a:pt x="55314" y="254344"/>
                </a:lnTo>
                <a:lnTo>
                  <a:pt x="52803" y="245203"/>
                </a:lnTo>
                <a:lnTo>
                  <a:pt x="49860" y="235299"/>
                </a:lnTo>
                <a:lnTo>
                  <a:pt x="43204" y="210748"/>
                </a:lnTo>
                <a:lnTo>
                  <a:pt x="39651" y="197089"/>
                </a:lnTo>
                <a:lnTo>
                  <a:pt x="36011" y="186713"/>
                </a:lnTo>
                <a:lnTo>
                  <a:pt x="32316" y="178526"/>
                </a:lnTo>
                <a:lnTo>
                  <a:pt x="28582" y="171798"/>
                </a:lnTo>
                <a:lnTo>
                  <a:pt x="26093" y="164773"/>
                </a:lnTo>
                <a:lnTo>
                  <a:pt x="24434" y="157549"/>
                </a:lnTo>
                <a:lnTo>
                  <a:pt x="23328" y="150193"/>
                </a:lnTo>
                <a:lnTo>
                  <a:pt x="21319" y="142749"/>
                </a:lnTo>
                <a:lnTo>
                  <a:pt x="18711" y="135247"/>
                </a:lnTo>
                <a:lnTo>
                  <a:pt x="15703" y="127705"/>
                </a:lnTo>
                <a:lnTo>
                  <a:pt x="13697" y="118867"/>
                </a:lnTo>
                <a:lnTo>
                  <a:pt x="12359" y="109165"/>
                </a:lnTo>
                <a:lnTo>
                  <a:pt x="11468" y="98887"/>
                </a:lnTo>
                <a:lnTo>
                  <a:pt x="9604" y="89495"/>
                </a:lnTo>
                <a:lnTo>
                  <a:pt x="7091" y="80694"/>
                </a:lnTo>
                <a:lnTo>
                  <a:pt x="4145" y="72286"/>
                </a:lnTo>
                <a:lnTo>
                  <a:pt x="2182" y="62872"/>
                </a:lnTo>
                <a:lnTo>
                  <a:pt x="872" y="52785"/>
                </a:lnTo>
                <a:lnTo>
                  <a:pt x="0" y="42251"/>
                </a:lnTo>
                <a:lnTo>
                  <a:pt x="688" y="33957"/>
                </a:lnTo>
                <a:lnTo>
                  <a:pt x="2417" y="27159"/>
                </a:lnTo>
                <a:lnTo>
                  <a:pt x="4840" y="21356"/>
                </a:lnTo>
                <a:lnTo>
                  <a:pt x="7724" y="17488"/>
                </a:lnTo>
                <a:lnTo>
                  <a:pt x="10918" y="14909"/>
                </a:lnTo>
                <a:lnTo>
                  <a:pt x="14317" y="13190"/>
                </a:lnTo>
                <a:lnTo>
                  <a:pt x="21480" y="11280"/>
                </a:lnTo>
                <a:lnTo>
                  <a:pt x="25168" y="10770"/>
                </a:lnTo>
                <a:lnTo>
                  <a:pt x="36039" y="6818"/>
                </a:lnTo>
                <a:lnTo>
                  <a:pt x="48068" y="2098"/>
                </a:lnTo>
                <a:lnTo>
                  <a:pt x="57647" y="0"/>
                </a:lnTo>
                <a:lnTo>
                  <a:pt x="70870" y="711"/>
                </a:lnTo>
                <a:lnTo>
                  <a:pt x="89845" y="2454"/>
                </a:lnTo>
                <a:lnTo>
                  <a:pt x="112654" y="4886"/>
                </a:lnTo>
                <a:lnTo>
                  <a:pt x="135481" y="6508"/>
                </a:lnTo>
                <a:lnTo>
                  <a:pt x="158319" y="7589"/>
                </a:lnTo>
                <a:lnTo>
                  <a:pt x="181165" y="8310"/>
                </a:lnTo>
                <a:lnTo>
                  <a:pt x="198935" y="10060"/>
                </a:lnTo>
                <a:lnTo>
                  <a:pt x="213321" y="12497"/>
                </a:lnTo>
                <a:lnTo>
                  <a:pt x="225453" y="15392"/>
                </a:lnTo>
                <a:lnTo>
                  <a:pt x="236080" y="17322"/>
                </a:lnTo>
                <a:lnTo>
                  <a:pt x="245704" y="18608"/>
                </a:lnTo>
                <a:lnTo>
                  <a:pt x="254662" y="19466"/>
                </a:lnTo>
                <a:lnTo>
                  <a:pt x="263173" y="20038"/>
                </a:lnTo>
                <a:lnTo>
                  <a:pt x="271386" y="20419"/>
                </a:lnTo>
                <a:lnTo>
                  <a:pt x="279402" y="20673"/>
                </a:lnTo>
                <a:lnTo>
                  <a:pt x="294906" y="23383"/>
                </a:lnTo>
                <a:lnTo>
                  <a:pt x="315403" y="27729"/>
                </a:lnTo>
                <a:lnTo>
                  <a:pt x="386875" y="440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49"/>
          <p:cNvSpPr/>
          <p:nvPr/>
        </p:nvSpPr>
        <p:spPr>
          <a:xfrm>
            <a:off x="7578090" y="6057900"/>
            <a:ext cx="148061" cy="240030"/>
          </a:xfrm>
          <a:custGeom>
            <a:avLst/>
            <a:gdLst/>
            <a:ahLst/>
            <a:cxnLst/>
            <a:rect l="0" t="0" r="0" b="0"/>
            <a:pathLst>
              <a:path w="148061" h="240030">
                <a:moveTo>
                  <a:pt x="0" y="0"/>
                </a:moveTo>
                <a:lnTo>
                  <a:pt x="0" y="12135"/>
                </a:lnTo>
                <a:lnTo>
                  <a:pt x="1270" y="23329"/>
                </a:lnTo>
                <a:lnTo>
                  <a:pt x="6068" y="56088"/>
                </a:lnTo>
                <a:lnTo>
                  <a:pt x="7855" y="70412"/>
                </a:lnTo>
                <a:lnTo>
                  <a:pt x="9046" y="82501"/>
                </a:lnTo>
                <a:lnTo>
                  <a:pt x="9841" y="93100"/>
                </a:lnTo>
                <a:lnTo>
                  <a:pt x="11640" y="106517"/>
                </a:lnTo>
                <a:lnTo>
                  <a:pt x="14110" y="121811"/>
                </a:lnTo>
                <a:lnTo>
                  <a:pt x="17027" y="138357"/>
                </a:lnTo>
                <a:lnTo>
                  <a:pt x="18971" y="157008"/>
                </a:lnTo>
                <a:lnTo>
                  <a:pt x="20267" y="177062"/>
                </a:lnTo>
                <a:lnTo>
                  <a:pt x="22347" y="227591"/>
                </a:lnTo>
                <a:lnTo>
                  <a:pt x="21249" y="231737"/>
                </a:lnTo>
                <a:lnTo>
                  <a:pt x="19246" y="234501"/>
                </a:lnTo>
                <a:lnTo>
                  <a:pt x="12973" y="238938"/>
                </a:lnTo>
                <a:lnTo>
                  <a:pt x="12459" y="225331"/>
                </a:lnTo>
                <a:lnTo>
                  <a:pt x="11565" y="119545"/>
                </a:lnTo>
                <a:lnTo>
                  <a:pt x="12790" y="107636"/>
                </a:lnTo>
                <a:lnTo>
                  <a:pt x="14876" y="97157"/>
                </a:lnTo>
                <a:lnTo>
                  <a:pt x="17538" y="87632"/>
                </a:lnTo>
                <a:lnTo>
                  <a:pt x="20581" y="78741"/>
                </a:lnTo>
                <a:lnTo>
                  <a:pt x="23880" y="70274"/>
                </a:lnTo>
                <a:lnTo>
                  <a:pt x="27350" y="62089"/>
                </a:lnTo>
                <a:lnTo>
                  <a:pt x="29664" y="55362"/>
                </a:lnTo>
                <a:lnTo>
                  <a:pt x="31206" y="49608"/>
                </a:lnTo>
                <a:lnTo>
                  <a:pt x="32233" y="44502"/>
                </a:lnTo>
                <a:lnTo>
                  <a:pt x="34189" y="38558"/>
                </a:lnTo>
                <a:lnTo>
                  <a:pt x="36763" y="32055"/>
                </a:lnTo>
                <a:lnTo>
                  <a:pt x="39748" y="25180"/>
                </a:lnTo>
                <a:lnTo>
                  <a:pt x="43009" y="20596"/>
                </a:lnTo>
                <a:lnTo>
                  <a:pt x="46453" y="17541"/>
                </a:lnTo>
                <a:lnTo>
                  <a:pt x="50018" y="15504"/>
                </a:lnTo>
                <a:lnTo>
                  <a:pt x="53665" y="12875"/>
                </a:lnTo>
                <a:lnTo>
                  <a:pt x="57367" y="9854"/>
                </a:lnTo>
                <a:lnTo>
                  <a:pt x="61104" y="6569"/>
                </a:lnTo>
                <a:lnTo>
                  <a:pt x="64866" y="5649"/>
                </a:lnTo>
                <a:lnTo>
                  <a:pt x="68644" y="6306"/>
                </a:lnTo>
                <a:lnTo>
                  <a:pt x="72432" y="8014"/>
                </a:lnTo>
                <a:lnTo>
                  <a:pt x="76228" y="9152"/>
                </a:lnTo>
                <a:lnTo>
                  <a:pt x="80029" y="9911"/>
                </a:lnTo>
                <a:lnTo>
                  <a:pt x="83833" y="10417"/>
                </a:lnTo>
                <a:lnTo>
                  <a:pt x="87638" y="12024"/>
                </a:lnTo>
                <a:lnTo>
                  <a:pt x="91445" y="14366"/>
                </a:lnTo>
                <a:lnTo>
                  <a:pt x="95254" y="17197"/>
                </a:lnTo>
                <a:lnTo>
                  <a:pt x="99062" y="20355"/>
                </a:lnTo>
                <a:lnTo>
                  <a:pt x="102872" y="23729"/>
                </a:lnTo>
                <a:lnTo>
                  <a:pt x="110491" y="30866"/>
                </a:lnTo>
                <a:lnTo>
                  <a:pt x="129539" y="49580"/>
                </a:lnTo>
                <a:lnTo>
                  <a:pt x="132079" y="55913"/>
                </a:lnTo>
                <a:lnTo>
                  <a:pt x="133773" y="63946"/>
                </a:lnTo>
                <a:lnTo>
                  <a:pt x="134901" y="73110"/>
                </a:lnTo>
                <a:lnTo>
                  <a:pt x="136925" y="81760"/>
                </a:lnTo>
                <a:lnTo>
                  <a:pt x="139542" y="90066"/>
                </a:lnTo>
                <a:lnTo>
                  <a:pt x="142558" y="98144"/>
                </a:lnTo>
                <a:lnTo>
                  <a:pt x="144569" y="108610"/>
                </a:lnTo>
                <a:lnTo>
                  <a:pt x="145909" y="120666"/>
                </a:lnTo>
                <a:lnTo>
                  <a:pt x="146802" y="133784"/>
                </a:lnTo>
                <a:lnTo>
                  <a:pt x="147398" y="150149"/>
                </a:lnTo>
                <a:lnTo>
                  <a:pt x="148060" y="188653"/>
                </a:lnTo>
                <a:lnTo>
                  <a:pt x="146967" y="203238"/>
                </a:lnTo>
                <a:lnTo>
                  <a:pt x="144968" y="214232"/>
                </a:lnTo>
                <a:lnTo>
                  <a:pt x="137160" y="2400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50"/>
          <p:cNvSpPr/>
          <p:nvPr/>
        </p:nvSpPr>
        <p:spPr>
          <a:xfrm>
            <a:off x="7773010" y="6103619"/>
            <a:ext cx="124898" cy="216483"/>
          </a:xfrm>
          <a:custGeom>
            <a:avLst/>
            <a:gdLst/>
            <a:ahLst/>
            <a:cxnLst/>
            <a:rect l="0" t="0" r="0" b="0"/>
            <a:pathLst>
              <a:path w="124898" h="216483">
                <a:moveTo>
                  <a:pt x="22249" y="11431"/>
                </a:moveTo>
                <a:lnTo>
                  <a:pt x="16182" y="29634"/>
                </a:lnTo>
                <a:lnTo>
                  <a:pt x="13124" y="40076"/>
                </a:lnTo>
                <a:lnTo>
                  <a:pt x="6340" y="65225"/>
                </a:lnTo>
                <a:lnTo>
                  <a:pt x="4024" y="77774"/>
                </a:lnTo>
                <a:lnTo>
                  <a:pt x="2479" y="89949"/>
                </a:lnTo>
                <a:lnTo>
                  <a:pt x="1449" y="101876"/>
                </a:lnTo>
                <a:lnTo>
                  <a:pt x="762" y="113637"/>
                </a:lnTo>
                <a:lnTo>
                  <a:pt x="0" y="136866"/>
                </a:lnTo>
                <a:lnTo>
                  <a:pt x="2336" y="149664"/>
                </a:lnTo>
                <a:lnTo>
                  <a:pt x="6434" y="163276"/>
                </a:lnTo>
                <a:lnTo>
                  <a:pt x="19126" y="197352"/>
                </a:lnTo>
                <a:lnTo>
                  <a:pt x="21437" y="201419"/>
                </a:lnTo>
                <a:lnTo>
                  <a:pt x="24248" y="205399"/>
                </a:lnTo>
                <a:lnTo>
                  <a:pt x="27392" y="209323"/>
                </a:lnTo>
                <a:lnTo>
                  <a:pt x="30757" y="211939"/>
                </a:lnTo>
                <a:lnTo>
                  <a:pt x="34272" y="213683"/>
                </a:lnTo>
                <a:lnTo>
                  <a:pt x="37884" y="214845"/>
                </a:lnTo>
                <a:lnTo>
                  <a:pt x="41563" y="215620"/>
                </a:lnTo>
                <a:lnTo>
                  <a:pt x="45285" y="216137"/>
                </a:lnTo>
                <a:lnTo>
                  <a:pt x="49036" y="216482"/>
                </a:lnTo>
                <a:lnTo>
                  <a:pt x="52808" y="215441"/>
                </a:lnTo>
                <a:lnTo>
                  <a:pt x="56591" y="213478"/>
                </a:lnTo>
                <a:lnTo>
                  <a:pt x="60384" y="210899"/>
                </a:lnTo>
                <a:lnTo>
                  <a:pt x="66723" y="205369"/>
                </a:lnTo>
                <a:lnTo>
                  <a:pt x="74758" y="197873"/>
                </a:lnTo>
                <a:lnTo>
                  <a:pt x="83925" y="189065"/>
                </a:lnTo>
                <a:lnTo>
                  <a:pt x="91306" y="180654"/>
                </a:lnTo>
                <a:lnTo>
                  <a:pt x="97498" y="172506"/>
                </a:lnTo>
                <a:lnTo>
                  <a:pt x="102895" y="164534"/>
                </a:lnTo>
                <a:lnTo>
                  <a:pt x="107763" y="155410"/>
                </a:lnTo>
                <a:lnTo>
                  <a:pt x="112279" y="145517"/>
                </a:lnTo>
                <a:lnTo>
                  <a:pt x="116559" y="135111"/>
                </a:lnTo>
                <a:lnTo>
                  <a:pt x="119412" y="125634"/>
                </a:lnTo>
                <a:lnTo>
                  <a:pt x="121315" y="116776"/>
                </a:lnTo>
                <a:lnTo>
                  <a:pt x="122584" y="108332"/>
                </a:lnTo>
                <a:lnTo>
                  <a:pt x="123428" y="100161"/>
                </a:lnTo>
                <a:lnTo>
                  <a:pt x="123992" y="92174"/>
                </a:lnTo>
                <a:lnTo>
                  <a:pt x="124368" y="84309"/>
                </a:lnTo>
                <a:lnTo>
                  <a:pt x="124785" y="68798"/>
                </a:lnTo>
                <a:lnTo>
                  <a:pt x="124897" y="61105"/>
                </a:lnTo>
                <a:lnTo>
                  <a:pt x="123701" y="54707"/>
                </a:lnTo>
                <a:lnTo>
                  <a:pt x="121634" y="49172"/>
                </a:lnTo>
                <a:lnTo>
                  <a:pt x="118986" y="44211"/>
                </a:lnTo>
                <a:lnTo>
                  <a:pt x="115951" y="39634"/>
                </a:lnTo>
                <a:lnTo>
                  <a:pt x="112657" y="35313"/>
                </a:lnTo>
                <a:lnTo>
                  <a:pt x="109191" y="31162"/>
                </a:lnTo>
                <a:lnTo>
                  <a:pt x="105611" y="27125"/>
                </a:lnTo>
                <a:lnTo>
                  <a:pt x="98246" y="19253"/>
                </a:lnTo>
                <a:lnTo>
                  <a:pt x="90739" y="11520"/>
                </a:lnTo>
                <a:lnTo>
                  <a:pt x="6796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51"/>
          <p:cNvSpPr/>
          <p:nvPr/>
        </p:nvSpPr>
        <p:spPr>
          <a:xfrm>
            <a:off x="8001000" y="6012179"/>
            <a:ext cx="45720" cy="285751"/>
          </a:xfrm>
          <a:custGeom>
            <a:avLst/>
            <a:gdLst/>
            <a:ahLst/>
            <a:cxnLst/>
            <a:rect l="0" t="0" r="0" b="0"/>
            <a:pathLst>
              <a:path w="45720" h="285751">
                <a:moveTo>
                  <a:pt x="0" y="0"/>
                </a:moveTo>
                <a:lnTo>
                  <a:pt x="6067" y="12137"/>
                </a:lnTo>
                <a:lnTo>
                  <a:pt x="9125" y="16981"/>
                </a:lnTo>
                <a:lnTo>
                  <a:pt x="12433" y="21481"/>
                </a:lnTo>
                <a:lnTo>
                  <a:pt x="15908" y="25751"/>
                </a:lnTo>
                <a:lnTo>
                  <a:pt x="18226" y="31137"/>
                </a:lnTo>
                <a:lnTo>
                  <a:pt x="19770" y="37269"/>
                </a:lnTo>
                <a:lnTo>
                  <a:pt x="28317" y="89630"/>
                </a:lnTo>
                <a:lnTo>
                  <a:pt x="30308" y="104203"/>
                </a:lnTo>
                <a:lnTo>
                  <a:pt x="31635" y="116459"/>
                </a:lnTo>
                <a:lnTo>
                  <a:pt x="32520" y="127169"/>
                </a:lnTo>
                <a:lnTo>
                  <a:pt x="33110" y="136850"/>
                </a:lnTo>
                <a:lnTo>
                  <a:pt x="33766" y="154379"/>
                </a:lnTo>
                <a:lnTo>
                  <a:pt x="34134" y="178528"/>
                </a:lnTo>
                <a:lnTo>
                  <a:pt x="35455" y="187598"/>
                </a:lnTo>
                <a:lnTo>
                  <a:pt x="37607" y="197456"/>
                </a:lnTo>
                <a:lnTo>
                  <a:pt x="40311" y="207837"/>
                </a:lnTo>
                <a:lnTo>
                  <a:pt x="42114" y="217298"/>
                </a:lnTo>
                <a:lnTo>
                  <a:pt x="43316" y="226146"/>
                </a:lnTo>
                <a:lnTo>
                  <a:pt x="44117" y="234584"/>
                </a:lnTo>
                <a:lnTo>
                  <a:pt x="44651" y="242750"/>
                </a:lnTo>
                <a:lnTo>
                  <a:pt x="45007" y="250734"/>
                </a:lnTo>
                <a:lnTo>
                  <a:pt x="45719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52"/>
          <p:cNvSpPr/>
          <p:nvPr/>
        </p:nvSpPr>
        <p:spPr>
          <a:xfrm>
            <a:off x="7966709" y="6092189"/>
            <a:ext cx="148592" cy="22862"/>
          </a:xfrm>
          <a:custGeom>
            <a:avLst/>
            <a:gdLst/>
            <a:ahLst/>
            <a:cxnLst/>
            <a:rect l="0" t="0" r="0" b="0"/>
            <a:pathLst>
              <a:path w="148592" h="22862">
                <a:moveTo>
                  <a:pt x="0" y="22861"/>
                </a:moveTo>
                <a:lnTo>
                  <a:pt x="12136" y="16793"/>
                </a:lnTo>
                <a:lnTo>
                  <a:pt x="16981" y="15005"/>
                </a:lnTo>
                <a:lnTo>
                  <a:pt x="21480" y="13813"/>
                </a:lnTo>
                <a:lnTo>
                  <a:pt x="25751" y="13019"/>
                </a:lnTo>
                <a:lnTo>
                  <a:pt x="29868" y="12489"/>
                </a:lnTo>
                <a:lnTo>
                  <a:pt x="33881" y="12136"/>
                </a:lnTo>
                <a:lnTo>
                  <a:pt x="37828" y="11901"/>
                </a:lnTo>
                <a:lnTo>
                  <a:pt x="44269" y="10474"/>
                </a:lnTo>
                <a:lnTo>
                  <a:pt x="52373" y="8253"/>
                </a:lnTo>
                <a:lnTo>
                  <a:pt x="14859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53"/>
          <p:cNvSpPr/>
          <p:nvPr/>
        </p:nvSpPr>
        <p:spPr>
          <a:xfrm>
            <a:off x="8255051" y="6000750"/>
            <a:ext cx="134327" cy="226232"/>
          </a:xfrm>
          <a:custGeom>
            <a:avLst/>
            <a:gdLst/>
            <a:ahLst/>
            <a:cxnLst/>
            <a:rect l="0" t="0" r="0" b="0"/>
            <a:pathLst>
              <a:path w="134327" h="226232">
                <a:moveTo>
                  <a:pt x="77418" y="34289"/>
                </a:moveTo>
                <a:lnTo>
                  <a:pt x="65283" y="40358"/>
                </a:lnTo>
                <a:lnTo>
                  <a:pt x="60438" y="42145"/>
                </a:lnTo>
                <a:lnTo>
                  <a:pt x="55938" y="43336"/>
                </a:lnTo>
                <a:lnTo>
                  <a:pt x="51668" y="44131"/>
                </a:lnTo>
                <a:lnTo>
                  <a:pt x="47551" y="47200"/>
                </a:lnTo>
                <a:lnTo>
                  <a:pt x="43537" y="51787"/>
                </a:lnTo>
                <a:lnTo>
                  <a:pt x="39591" y="57384"/>
                </a:lnTo>
                <a:lnTo>
                  <a:pt x="36960" y="62386"/>
                </a:lnTo>
                <a:lnTo>
                  <a:pt x="35206" y="66990"/>
                </a:lnTo>
                <a:lnTo>
                  <a:pt x="34037" y="71330"/>
                </a:lnTo>
                <a:lnTo>
                  <a:pt x="30717" y="79303"/>
                </a:lnTo>
                <a:lnTo>
                  <a:pt x="25965" y="89699"/>
                </a:lnTo>
                <a:lnTo>
                  <a:pt x="6154" y="130748"/>
                </a:lnTo>
                <a:lnTo>
                  <a:pt x="3238" y="137965"/>
                </a:lnTo>
                <a:lnTo>
                  <a:pt x="1296" y="144047"/>
                </a:lnTo>
                <a:lnTo>
                  <a:pt x="0" y="149371"/>
                </a:lnTo>
                <a:lnTo>
                  <a:pt x="406" y="159270"/>
                </a:lnTo>
                <a:lnTo>
                  <a:pt x="1947" y="172220"/>
                </a:lnTo>
                <a:lnTo>
                  <a:pt x="7477" y="208291"/>
                </a:lnTo>
                <a:lnTo>
                  <a:pt x="9201" y="212520"/>
                </a:lnTo>
                <a:lnTo>
                  <a:pt x="11620" y="216610"/>
                </a:lnTo>
                <a:lnTo>
                  <a:pt x="14503" y="220607"/>
                </a:lnTo>
                <a:lnTo>
                  <a:pt x="17695" y="223271"/>
                </a:lnTo>
                <a:lnTo>
                  <a:pt x="21093" y="225047"/>
                </a:lnTo>
                <a:lnTo>
                  <a:pt x="24628" y="226231"/>
                </a:lnTo>
                <a:lnTo>
                  <a:pt x="28255" y="225750"/>
                </a:lnTo>
                <a:lnTo>
                  <a:pt x="31943" y="224160"/>
                </a:lnTo>
                <a:lnTo>
                  <a:pt x="35671" y="221829"/>
                </a:lnTo>
                <a:lnTo>
                  <a:pt x="39427" y="220277"/>
                </a:lnTo>
                <a:lnTo>
                  <a:pt x="43201" y="219241"/>
                </a:lnTo>
                <a:lnTo>
                  <a:pt x="46987" y="218550"/>
                </a:lnTo>
                <a:lnTo>
                  <a:pt x="50781" y="216820"/>
                </a:lnTo>
                <a:lnTo>
                  <a:pt x="54580" y="214396"/>
                </a:lnTo>
                <a:lnTo>
                  <a:pt x="58383" y="211511"/>
                </a:lnTo>
                <a:lnTo>
                  <a:pt x="63458" y="205777"/>
                </a:lnTo>
                <a:lnTo>
                  <a:pt x="69381" y="198144"/>
                </a:lnTo>
                <a:lnTo>
                  <a:pt x="75870" y="189246"/>
                </a:lnTo>
                <a:lnTo>
                  <a:pt x="81467" y="182043"/>
                </a:lnTo>
                <a:lnTo>
                  <a:pt x="86467" y="175972"/>
                </a:lnTo>
                <a:lnTo>
                  <a:pt x="91071" y="170655"/>
                </a:lnTo>
                <a:lnTo>
                  <a:pt x="96680" y="163300"/>
                </a:lnTo>
                <a:lnTo>
                  <a:pt x="102959" y="154586"/>
                </a:lnTo>
                <a:lnTo>
                  <a:pt x="109686" y="144967"/>
                </a:lnTo>
                <a:lnTo>
                  <a:pt x="115440" y="133474"/>
                </a:lnTo>
                <a:lnTo>
                  <a:pt x="120546" y="120733"/>
                </a:lnTo>
                <a:lnTo>
                  <a:pt x="125220" y="107158"/>
                </a:lnTo>
                <a:lnTo>
                  <a:pt x="128337" y="96839"/>
                </a:lnTo>
                <a:lnTo>
                  <a:pt x="130414" y="88689"/>
                </a:lnTo>
                <a:lnTo>
                  <a:pt x="131799" y="81986"/>
                </a:lnTo>
                <a:lnTo>
                  <a:pt x="132722" y="73707"/>
                </a:lnTo>
                <a:lnTo>
                  <a:pt x="133338" y="64378"/>
                </a:lnTo>
                <a:lnTo>
                  <a:pt x="134204" y="39818"/>
                </a:lnTo>
                <a:lnTo>
                  <a:pt x="134326" y="34165"/>
                </a:lnTo>
                <a:lnTo>
                  <a:pt x="133136" y="29126"/>
                </a:lnTo>
                <a:lnTo>
                  <a:pt x="131074" y="24497"/>
                </a:lnTo>
                <a:lnTo>
                  <a:pt x="11170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54"/>
          <p:cNvSpPr/>
          <p:nvPr/>
        </p:nvSpPr>
        <p:spPr>
          <a:xfrm>
            <a:off x="8481059" y="6012179"/>
            <a:ext cx="1" cy="400051"/>
          </a:xfrm>
          <a:custGeom>
            <a:avLst/>
            <a:gdLst/>
            <a:ahLst/>
            <a:cxnLst/>
            <a:rect l="0" t="0" r="0" b="0"/>
            <a:pathLst>
              <a:path w="1" h="400051">
                <a:moveTo>
                  <a:pt x="0" y="0"/>
                </a:move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55"/>
          <p:cNvSpPr/>
          <p:nvPr/>
        </p:nvSpPr>
        <p:spPr>
          <a:xfrm>
            <a:off x="8446769" y="5966519"/>
            <a:ext cx="167294" cy="176479"/>
          </a:xfrm>
          <a:custGeom>
            <a:avLst/>
            <a:gdLst/>
            <a:ahLst/>
            <a:cxnLst/>
            <a:rect l="0" t="0" r="0" b="0"/>
            <a:pathLst>
              <a:path w="167294" h="176479">
                <a:moveTo>
                  <a:pt x="0" y="57090"/>
                </a:moveTo>
                <a:lnTo>
                  <a:pt x="0" y="44955"/>
                </a:lnTo>
                <a:lnTo>
                  <a:pt x="1271" y="40110"/>
                </a:lnTo>
                <a:lnTo>
                  <a:pt x="3388" y="35610"/>
                </a:lnTo>
                <a:lnTo>
                  <a:pt x="6068" y="31340"/>
                </a:lnTo>
                <a:lnTo>
                  <a:pt x="10396" y="27223"/>
                </a:lnTo>
                <a:lnTo>
                  <a:pt x="15821" y="23209"/>
                </a:lnTo>
                <a:lnTo>
                  <a:pt x="21977" y="19263"/>
                </a:lnTo>
                <a:lnTo>
                  <a:pt x="27352" y="15362"/>
                </a:lnTo>
                <a:lnTo>
                  <a:pt x="32204" y="11492"/>
                </a:lnTo>
                <a:lnTo>
                  <a:pt x="36710" y="7641"/>
                </a:lnTo>
                <a:lnTo>
                  <a:pt x="42254" y="5074"/>
                </a:lnTo>
                <a:lnTo>
                  <a:pt x="48489" y="3363"/>
                </a:lnTo>
                <a:lnTo>
                  <a:pt x="55187" y="2222"/>
                </a:lnTo>
                <a:lnTo>
                  <a:pt x="60921" y="1461"/>
                </a:lnTo>
                <a:lnTo>
                  <a:pt x="66015" y="955"/>
                </a:lnTo>
                <a:lnTo>
                  <a:pt x="70680" y="616"/>
                </a:lnTo>
                <a:lnTo>
                  <a:pt x="76330" y="391"/>
                </a:lnTo>
                <a:lnTo>
                  <a:pt x="95148" y="74"/>
                </a:lnTo>
                <a:lnTo>
                  <a:pt x="104942" y="0"/>
                </a:lnTo>
                <a:lnTo>
                  <a:pt x="109332" y="1250"/>
                </a:lnTo>
                <a:lnTo>
                  <a:pt x="113527" y="3354"/>
                </a:lnTo>
                <a:lnTo>
                  <a:pt x="117595" y="6026"/>
                </a:lnTo>
                <a:lnTo>
                  <a:pt x="122847" y="10347"/>
                </a:lnTo>
                <a:lnTo>
                  <a:pt x="128888" y="15768"/>
                </a:lnTo>
                <a:lnTo>
                  <a:pt x="142374" y="28565"/>
                </a:lnTo>
                <a:lnTo>
                  <a:pt x="156834" y="42719"/>
                </a:lnTo>
                <a:lnTo>
                  <a:pt x="161707" y="48780"/>
                </a:lnTo>
                <a:lnTo>
                  <a:pt x="164954" y="54090"/>
                </a:lnTo>
                <a:lnTo>
                  <a:pt x="167120" y="58900"/>
                </a:lnTo>
                <a:lnTo>
                  <a:pt x="167293" y="64646"/>
                </a:lnTo>
                <a:lnTo>
                  <a:pt x="166140" y="71018"/>
                </a:lnTo>
                <a:lnTo>
                  <a:pt x="164099" y="77806"/>
                </a:lnTo>
                <a:lnTo>
                  <a:pt x="162740" y="83600"/>
                </a:lnTo>
                <a:lnTo>
                  <a:pt x="161834" y="88733"/>
                </a:lnTo>
                <a:lnTo>
                  <a:pt x="161229" y="93426"/>
                </a:lnTo>
                <a:lnTo>
                  <a:pt x="158286" y="101634"/>
                </a:lnTo>
                <a:lnTo>
                  <a:pt x="153785" y="112187"/>
                </a:lnTo>
                <a:lnTo>
                  <a:pt x="148243" y="124301"/>
                </a:lnTo>
                <a:lnTo>
                  <a:pt x="143278" y="132377"/>
                </a:lnTo>
                <a:lnTo>
                  <a:pt x="138699" y="137762"/>
                </a:lnTo>
                <a:lnTo>
                  <a:pt x="134376" y="141351"/>
                </a:lnTo>
                <a:lnTo>
                  <a:pt x="128955" y="145014"/>
                </a:lnTo>
                <a:lnTo>
                  <a:pt x="122800" y="148726"/>
                </a:lnTo>
                <a:lnTo>
                  <a:pt x="116157" y="152471"/>
                </a:lnTo>
                <a:lnTo>
                  <a:pt x="102002" y="160018"/>
                </a:lnTo>
                <a:lnTo>
                  <a:pt x="72218" y="175212"/>
                </a:lnTo>
                <a:lnTo>
                  <a:pt x="65926" y="176478"/>
                </a:lnTo>
                <a:lnTo>
                  <a:pt x="60461" y="176052"/>
                </a:lnTo>
                <a:lnTo>
                  <a:pt x="45721" y="1713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56"/>
          <p:cNvSpPr/>
          <p:nvPr/>
        </p:nvSpPr>
        <p:spPr>
          <a:xfrm>
            <a:off x="8698229" y="5943600"/>
            <a:ext cx="22858" cy="434340"/>
          </a:xfrm>
          <a:custGeom>
            <a:avLst/>
            <a:gdLst/>
            <a:ahLst/>
            <a:cxnLst/>
            <a:rect l="0" t="0" r="0" b="0"/>
            <a:pathLst>
              <a:path w="22858" h="434340">
                <a:moveTo>
                  <a:pt x="0" y="0"/>
                </a:moveTo>
                <a:lnTo>
                  <a:pt x="0" y="12135"/>
                </a:lnTo>
                <a:lnTo>
                  <a:pt x="1271" y="19520"/>
                </a:lnTo>
                <a:lnTo>
                  <a:pt x="3387" y="28253"/>
                </a:lnTo>
                <a:lnTo>
                  <a:pt x="6069" y="37885"/>
                </a:lnTo>
                <a:lnTo>
                  <a:pt x="7855" y="46847"/>
                </a:lnTo>
                <a:lnTo>
                  <a:pt x="9048" y="55360"/>
                </a:lnTo>
                <a:lnTo>
                  <a:pt x="9842" y="63577"/>
                </a:lnTo>
                <a:lnTo>
                  <a:pt x="10371" y="80485"/>
                </a:lnTo>
                <a:lnTo>
                  <a:pt x="10960" y="129750"/>
                </a:lnTo>
                <a:lnTo>
                  <a:pt x="12387" y="150000"/>
                </a:lnTo>
                <a:lnTo>
                  <a:pt x="14608" y="166040"/>
                </a:lnTo>
                <a:lnTo>
                  <a:pt x="17359" y="179273"/>
                </a:lnTo>
                <a:lnTo>
                  <a:pt x="19193" y="190635"/>
                </a:lnTo>
                <a:lnTo>
                  <a:pt x="20415" y="200750"/>
                </a:lnTo>
                <a:lnTo>
                  <a:pt x="21231" y="210033"/>
                </a:lnTo>
                <a:lnTo>
                  <a:pt x="21773" y="220032"/>
                </a:lnTo>
                <a:lnTo>
                  <a:pt x="22378" y="241301"/>
                </a:lnTo>
                <a:lnTo>
                  <a:pt x="22857" y="384203"/>
                </a:lnTo>
                <a:lnTo>
                  <a:pt x="21588" y="390755"/>
                </a:lnTo>
                <a:lnTo>
                  <a:pt x="19472" y="396393"/>
                </a:lnTo>
                <a:lnTo>
                  <a:pt x="16792" y="401422"/>
                </a:lnTo>
                <a:lnTo>
                  <a:pt x="15005" y="407315"/>
                </a:lnTo>
                <a:lnTo>
                  <a:pt x="13813" y="413783"/>
                </a:lnTo>
                <a:lnTo>
                  <a:pt x="11430" y="4343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57"/>
          <p:cNvSpPr/>
          <p:nvPr/>
        </p:nvSpPr>
        <p:spPr>
          <a:xfrm>
            <a:off x="8652509" y="5897939"/>
            <a:ext cx="216452" cy="171391"/>
          </a:xfrm>
          <a:custGeom>
            <a:avLst/>
            <a:gdLst/>
            <a:ahLst/>
            <a:cxnLst/>
            <a:rect l="0" t="0" r="0" b="0"/>
            <a:pathLst>
              <a:path w="216452" h="171391">
                <a:moveTo>
                  <a:pt x="0" y="57090"/>
                </a:moveTo>
                <a:lnTo>
                  <a:pt x="6068" y="44955"/>
                </a:lnTo>
                <a:lnTo>
                  <a:pt x="9125" y="40110"/>
                </a:lnTo>
                <a:lnTo>
                  <a:pt x="12434" y="35610"/>
                </a:lnTo>
                <a:lnTo>
                  <a:pt x="15909" y="31340"/>
                </a:lnTo>
                <a:lnTo>
                  <a:pt x="19496" y="27223"/>
                </a:lnTo>
                <a:lnTo>
                  <a:pt x="23158" y="23209"/>
                </a:lnTo>
                <a:lnTo>
                  <a:pt x="30612" y="15362"/>
                </a:lnTo>
                <a:lnTo>
                  <a:pt x="38159" y="7641"/>
                </a:lnTo>
                <a:lnTo>
                  <a:pt x="43219" y="5074"/>
                </a:lnTo>
                <a:lnTo>
                  <a:pt x="49133" y="3363"/>
                </a:lnTo>
                <a:lnTo>
                  <a:pt x="55616" y="2222"/>
                </a:lnTo>
                <a:lnTo>
                  <a:pt x="61207" y="1461"/>
                </a:lnTo>
                <a:lnTo>
                  <a:pt x="66205" y="955"/>
                </a:lnTo>
                <a:lnTo>
                  <a:pt x="70807" y="616"/>
                </a:lnTo>
                <a:lnTo>
                  <a:pt x="76415" y="391"/>
                </a:lnTo>
                <a:lnTo>
                  <a:pt x="89420" y="140"/>
                </a:lnTo>
                <a:lnTo>
                  <a:pt x="111020" y="0"/>
                </a:lnTo>
                <a:lnTo>
                  <a:pt x="119733" y="1250"/>
                </a:lnTo>
                <a:lnTo>
                  <a:pt x="129352" y="3354"/>
                </a:lnTo>
                <a:lnTo>
                  <a:pt x="139575" y="6026"/>
                </a:lnTo>
                <a:lnTo>
                  <a:pt x="147660" y="7807"/>
                </a:lnTo>
                <a:lnTo>
                  <a:pt x="154320" y="8995"/>
                </a:lnTo>
                <a:lnTo>
                  <a:pt x="160030" y="9787"/>
                </a:lnTo>
                <a:lnTo>
                  <a:pt x="166377" y="12855"/>
                </a:lnTo>
                <a:lnTo>
                  <a:pt x="173149" y="17440"/>
                </a:lnTo>
                <a:lnTo>
                  <a:pt x="180203" y="23037"/>
                </a:lnTo>
                <a:lnTo>
                  <a:pt x="186175" y="26768"/>
                </a:lnTo>
                <a:lnTo>
                  <a:pt x="191427" y="29256"/>
                </a:lnTo>
                <a:lnTo>
                  <a:pt x="196198" y="30914"/>
                </a:lnTo>
                <a:lnTo>
                  <a:pt x="200649" y="33289"/>
                </a:lnTo>
                <a:lnTo>
                  <a:pt x="204886" y="36143"/>
                </a:lnTo>
                <a:lnTo>
                  <a:pt x="208981" y="39316"/>
                </a:lnTo>
                <a:lnTo>
                  <a:pt x="211711" y="42700"/>
                </a:lnTo>
                <a:lnTo>
                  <a:pt x="213531" y="46228"/>
                </a:lnTo>
                <a:lnTo>
                  <a:pt x="214744" y="49848"/>
                </a:lnTo>
                <a:lnTo>
                  <a:pt x="215552" y="56073"/>
                </a:lnTo>
                <a:lnTo>
                  <a:pt x="216092" y="64032"/>
                </a:lnTo>
                <a:lnTo>
                  <a:pt x="216451" y="73148"/>
                </a:lnTo>
                <a:lnTo>
                  <a:pt x="215421" y="81766"/>
                </a:lnTo>
                <a:lnTo>
                  <a:pt x="213465" y="90051"/>
                </a:lnTo>
                <a:lnTo>
                  <a:pt x="210890" y="98114"/>
                </a:lnTo>
                <a:lnTo>
                  <a:pt x="207904" y="104760"/>
                </a:lnTo>
                <a:lnTo>
                  <a:pt x="204642" y="110460"/>
                </a:lnTo>
                <a:lnTo>
                  <a:pt x="201198" y="115529"/>
                </a:lnTo>
                <a:lnTo>
                  <a:pt x="197632" y="120180"/>
                </a:lnTo>
                <a:lnTo>
                  <a:pt x="193985" y="124550"/>
                </a:lnTo>
                <a:lnTo>
                  <a:pt x="190283" y="128734"/>
                </a:lnTo>
                <a:lnTo>
                  <a:pt x="182784" y="136768"/>
                </a:lnTo>
                <a:lnTo>
                  <a:pt x="179006" y="140689"/>
                </a:lnTo>
                <a:lnTo>
                  <a:pt x="175218" y="143303"/>
                </a:lnTo>
                <a:lnTo>
                  <a:pt x="171422" y="145046"/>
                </a:lnTo>
                <a:lnTo>
                  <a:pt x="167622" y="146207"/>
                </a:lnTo>
                <a:lnTo>
                  <a:pt x="144070" y="153910"/>
                </a:lnTo>
                <a:lnTo>
                  <a:pt x="136687" y="157196"/>
                </a:lnTo>
                <a:lnTo>
                  <a:pt x="130495" y="160658"/>
                </a:lnTo>
                <a:lnTo>
                  <a:pt x="125097" y="164235"/>
                </a:lnTo>
                <a:lnTo>
                  <a:pt x="118957" y="166621"/>
                </a:lnTo>
                <a:lnTo>
                  <a:pt x="112325" y="168210"/>
                </a:lnTo>
                <a:lnTo>
                  <a:pt x="68581" y="1713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58"/>
          <p:cNvSpPr/>
          <p:nvPr/>
        </p:nvSpPr>
        <p:spPr>
          <a:xfrm>
            <a:off x="8949690" y="6012179"/>
            <a:ext cx="11430" cy="11431"/>
          </a:xfrm>
          <a:custGeom>
            <a:avLst/>
            <a:gdLst/>
            <a:ahLst/>
            <a:cxnLst/>
            <a:rect l="0" t="0" r="0" b="0"/>
            <a:pathLst>
              <a:path w="11430" h="11431">
                <a:moveTo>
                  <a:pt x="11429" y="0"/>
                </a:moveTo>
                <a:lnTo>
                  <a:pt x="0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59"/>
          <p:cNvSpPr/>
          <p:nvPr/>
        </p:nvSpPr>
        <p:spPr>
          <a:xfrm>
            <a:off x="8157743" y="6389587"/>
            <a:ext cx="174727" cy="225925"/>
          </a:xfrm>
          <a:custGeom>
            <a:avLst/>
            <a:gdLst/>
            <a:ahLst/>
            <a:cxnLst/>
            <a:rect l="0" t="0" r="0" b="0"/>
            <a:pathLst>
              <a:path w="174727" h="225925">
                <a:moveTo>
                  <a:pt x="14707" y="45502"/>
                </a:moveTo>
                <a:lnTo>
                  <a:pt x="2571" y="45502"/>
                </a:lnTo>
                <a:lnTo>
                  <a:pt x="266" y="46773"/>
                </a:lnTo>
                <a:lnTo>
                  <a:pt x="0" y="48889"/>
                </a:lnTo>
                <a:lnTo>
                  <a:pt x="3090" y="55898"/>
                </a:lnTo>
                <a:lnTo>
                  <a:pt x="8697" y="67479"/>
                </a:lnTo>
                <a:lnTo>
                  <a:pt x="13240" y="79204"/>
                </a:lnTo>
                <a:lnTo>
                  <a:pt x="25062" y="112551"/>
                </a:lnTo>
                <a:lnTo>
                  <a:pt x="30500" y="125761"/>
                </a:lnTo>
                <a:lnTo>
                  <a:pt x="35395" y="135839"/>
                </a:lnTo>
                <a:lnTo>
                  <a:pt x="39929" y="143827"/>
                </a:lnTo>
                <a:lnTo>
                  <a:pt x="48353" y="159475"/>
                </a:lnTo>
                <a:lnTo>
                  <a:pt x="64109" y="190218"/>
                </a:lnTo>
                <a:lnTo>
                  <a:pt x="66692" y="196589"/>
                </a:lnTo>
                <a:lnTo>
                  <a:pt x="68413" y="202107"/>
                </a:lnTo>
                <a:lnTo>
                  <a:pt x="69561" y="207056"/>
                </a:lnTo>
                <a:lnTo>
                  <a:pt x="70326" y="211624"/>
                </a:lnTo>
                <a:lnTo>
                  <a:pt x="70836" y="215941"/>
                </a:lnTo>
                <a:lnTo>
                  <a:pt x="71655" y="225924"/>
                </a:lnTo>
                <a:lnTo>
                  <a:pt x="71797" y="221586"/>
                </a:lnTo>
                <a:lnTo>
                  <a:pt x="70547" y="214962"/>
                </a:lnTo>
                <a:lnTo>
                  <a:pt x="65771" y="194055"/>
                </a:lnTo>
                <a:lnTo>
                  <a:pt x="63990" y="176288"/>
                </a:lnTo>
                <a:lnTo>
                  <a:pt x="62802" y="154282"/>
                </a:lnTo>
                <a:lnTo>
                  <a:pt x="62010" y="129452"/>
                </a:lnTo>
                <a:lnTo>
                  <a:pt x="64022" y="107819"/>
                </a:lnTo>
                <a:lnTo>
                  <a:pt x="67903" y="88317"/>
                </a:lnTo>
                <a:lnTo>
                  <a:pt x="73031" y="70236"/>
                </a:lnTo>
                <a:lnTo>
                  <a:pt x="77720" y="56911"/>
                </a:lnTo>
                <a:lnTo>
                  <a:pt x="82115" y="46758"/>
                </a:lnTo>
                <a:lnTo>
                  <a:pt x="86316" y="38719"/>
                </a:lnTo>
                <a:lnTo>
                  <a:pt x="89116" y="32090"/>
                </a:lnTo>
                <a:lnTo>
                  <a:pt x="90982" y="26401"/>
                </a:lnTo>
                <a:lnTo>
                  <a:pt x="92227" y="21338"/>
                </a:lnTo>
                <a:lnTo>
                  <a:pt x="94327" y="16693"/>
                </a:lnTo>
                <a:lnTo>
                  <a:pt x="96997" y="12326"/>
                </a:lnTo>
                <a:lnTo>
                  <a:pt x="100046" y="8145"/>
                </a:lnTo>
                <a:lnTo>
                  <a:pt x="103350" y="5357"/>
                </a:lnTo>
                <a:lnTo>
                  <a:pt x="106823" y="3499"/>
                </a:lnTo>
                <a:lnTo>
                  <a:pt x="110407" y="2260"/>
                </a:lnTo>
                <a:lnTo>
                  <a:pt x="115337" y="1434"/>
                </a:lnTo>
                <a:lnTo>
                  <a:pt x="121164" y="884"/>
                </a:lnTo>
                <a:lnTo>
                  <a:pt x="133140" y="272"/>
                </a:lnTo>
                <a:lnTo>
                  <a:pt x="142697" y="0"/>
                </a:lnTo>
                <a:lnTo>
                  <a:pt x="148294" y="1197"/>
                </a:lnTo>
                <a:lnTo>
                  <a:pt x="154565" y="3266"/>
                </a:lnTo>
                <a:lnTo>
                  <a:pt x="174726" y="112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60"/>
          <p:cNvSpPr/>
          <p:nvPr/>
        </p:nvSpPr>
        <p:spPr>
          <a:xfrm>
            <a:off x="8344653" y="6400800"/>
            <a:ext cx="182127" cy="227421"/>
          </a:xfrm>
          <a:custGeom>
            <a:avLst/>
            <a:gdLst/>
            <a:ahLst/>
            <a:cxnLst/>
            <a:rect l="0" t="0" r="0" b="0"/>
            <a:pathLst>
              <a:path w="182127" h="227421">
                <a:moveTo>
                  <a:pt x="113547" y="0"/>
                </a:moveTo>
                <a:lnTo>
                  <a:pt x="95343" y="0"/>
                </a:lnTo>
                <a:lnTo>
                  <a:pt x="88711" y="1270"/>
                </a:lnTo>
                <a:lnTo>
                  <a:pt x="83020" y="3387"/>
                </a:lnTo>
                <a:lnTo>
                  <a:pt x="77956" y="6067"/>
                </a:lnTo>
                <a:lnTo>
                  <a:pt x="73309" y="9125"/>
                </a:lnTo>
                <a:lnTo>
                  <a:pt x="68941" y="12432"/>
                </a:lnTo>
                <a:lnTo>
                  <a:pt x="64760" y="15908"/>
                </a:lnTo>
                <a:lnTo>
                  <a:pt x="58162" y="23305"/>
                </a:lnTo>
                <a:lnTo>
                  <a:pt x="49953" y="33317"/>
                </a:lnTo>
                <a:lnTo>
                  <a:pt x="40671" y="45070"/>
                </a:lnTo>
                <a:lnTo>
                  <a:pt x="33213" y="55447"/>
                </a:lnTo>
                <a:lnTo>
                  <a:pt x="26971" y="64904"/>
                </a:lnTo>
                <a:lnTo>
                  <a:pt x="21539" y="73750"/>
                </a:lnTo>
                <a:lnTo>
                  <a:pt x="16648" y="83456"/>
                </a:lnTo>
                <a:lnTo>
                  <a:pt x="12118" y="93737"/>
                </a:lnTo>
                <a:lnTo>
                  <a:pt x="7827" y="104402"/>
                </a:lnTo>
                <a:lnTo>
                  <a:pt x="4967" y="112780"/>
                </a:lnTo>
                <a:lnTo>
                  <a:pt x="3060" y="119637"/>
                </a:lnTo>
                <a:lnTo>
                  <a:pt x="1789" y="125477"/>
                </a:lnTo>
                <a:lnTo>
                  <a:pt x="942" y="133181"/>
                </a:lnTo>
                <a:lnTo>
                  <a:pt x="377" y="142128"/>
                </a:lnTo>
                <a:lnTo>
                  <a:pt x="0" y="151902"/>
                </a:lnTo>
                <a:lnTo>
                  <a:pt x="1018" y="163498"/>
                </a:lnTo>
                <a:lnTo>
                  <a:pt x="2968" y="176308"/>
                </a:lnTo>
                <a:lnTo>
                  <a:pt x="5538" y="189928"/>
                </a:lnTo>
                <a:lnTo>
                  <a:pt x="7251" y="200279"/>
                </a:lnTo>
                <a:lnTo>
                  <a:pt x="8392" y="208449"/>
                </a:lnTo>
                <a:lnTo>
                  <a:pt x="9154" y="215165"/>
                </a:lnTo>
                <a:lnTo>
                  <a:pt x="10932" y="219643"/>
                </a:lnTo>
                <a:lnTo>
                  <a:pt x="13387" y="222629"/>
                </a:lnTo>
                <a:lnTo>
                  <a:pt x="16293" y="224619"/>
                </a:lnTo>
                <a:lnTo>
                  <a:pt x="19501" y="225945"/>
                </a:lnTo>
                <a:lnTo>
                  <a:pt x="22909" y="226830"/>
                </a:lnTo>
                <a:lnTo>
                  <a:pt x="26452" y="227420"/>
                </a:lnTo>
                <a:lnTo>
                  <a:pt x="30083" y="226543"/>
                </a:lnTo>
                <a:lnTo>
                  <a:pt x="33775" y="224688"/>
                </a:lnTo>
                <a:lnTo>
                  <a:pt x="37505" y="222182"/>
                </a:lnTo>
                <a:lnTo>
                  <a:pt x="42532" y="217971"/>
                </a:lnTo>
                <a:lnTo>
                  <a:pt x="48424" y="212625"/>
                </a:lnTo>
                <a:lnTo>
                  <a:pt x="54891" y="206519"/>
                </a:lnTo>
                <a:lnTo>
                  <a:pt x="59203" y="201179"/>
                </a:lnTo>
                <a:lnTo>
                  <a:pt x="62078" y="196350"/>
                </a:lnTo>
                <a:lnTo>
                  <a:pt x="63994" y="191859"/>
                </a:lnTo>
                <a:lnTo>
                  <a:pt x="69082" y="182515"/>
                </a:lnTo>
                <a:lnTo>
                  <a:pt x="84894" y="155202"/>
                </a:lnTo>
                <a:lnTo>
                  <a:pt x="93175" y="137757"/>
                </a:lnTo>
                <a:lnTo>
                  <a:pt x="101236" y="118508"/>
                </a:lnTo>
                <a:lnTo>
                  <a:pt x="109149" y="98055"/>
                </a:lnTo>
                <a:lnTo>
                  <a:pt x="114425" y="81880"/>
                </a:lnTo>
                <a:lnTo>
                  <a:pt x="117942" y="68556"/>
                </a:lnTo>
                <a:lnTo>
                  <a:pt x="120287" y="57134"/>
                </a:lnTo>
                <a:lnTo>
                  <a:pt x="121851" y="46979"/>
                </a:lnTo>
                <a:lnTo>
                  <a:pt x="122892" y="37669"/>
                </a:lnTo>
                <a:lnTo>
                  <a:pt x="124050" y="21821"/>
                </a:lnTo>
                <a:lnTo>
                  <a:pt x="124702" y="8300"/>
                </a:lnTo>
                <a:lnTo>
                  <a:pt x="124794" y="8073"/>
                </a:lnTo>
                <a:lnTo>
                  <a:pt x="124922" y="13822"/>
                </a:lnTo>
                <a:lnTo>
                  <a:pt x="124973" y="48081"/>
                </a:lnTo>
                <a:lnTo>
                  <a:pt x="127515" y="58724"/>
                </a:lnTo>
                <a:lnTo>
                  <a:pt x="131748" y="73439"/>
                </a:lnTo>
                <a:lnTo>
                  <a:pt x="137111" y="90870"/>
                </a:lnTo>
                <a:lnTo>
                  <a:pt x="141956" y="105030"/>
                </a:lnTo>
                <a:lnTo>
                  <a:pt x="146456" y="117009"/>
                </a:lnTo>
                <a:lnTo>
                  <a:pt x="150726" y="127536"/>
                </a:lnTo>
                <a:lnTo>
                  <a:pt x="153573" y="135824"/>
                </a:lnTo>
                <a:lnTo>
                  <a:pt x="155470" y="142619"/>
                </a:lnTo>
                <a:lnTo>
                  <a:pt x="156736" y="148419"/>
                </a:lnTo>
                <a:lnTo>
                  <a:pt x="158849" y="153556"/>
                </a:lnTo>
                <a:lnTo>
                  <a:pt x="161529" y="158250"/>
                </a:lnTo>
                <a:lnTo>
                  <a:pt x="164584" y="162650"/>
                </a:lnTo>
                <a:lnTo>
                  <a:pt x="167892" y="166854"/>
                </a:lnTo>
                <a:lnTo>
                  <a:pt x="171367" y="170926"/>
                </a:lnTo>
                <a:lnTo>
                  <a:pt x="182126" y="1828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61"/>
          <p:cNvSpPr/>
          <p:nvPr/>
        </p:nvSpPr>
        <p:spPr>
          <a:xfrm>
            <a:off x="8588774" y="6323423"/>
            <a:ext cx="143731" cy="443137"/>
          </a:xfrm>
          <a:custGeom>
            <a:avLst/>
            <a:gdLst/>
            <a:ahLst/>
            <a:cxnLst/>
            <a:rect l="0" t="0" r="0" b="0"/>
            <a:pathLst>
              <a:path w="143731" h="443137">
                <a:moveTo>
                  <a:pt x="6585" y="43086"/>
                </a:moveTo>
                <a:lnTo>
                  <a:pt x="518" y="61289"/>
                </a:lnTo>
                <a:lnTo>
                  <a:pt x="0" y="67922"/>
                </a:lnTo>
                <a:lnTo>
                  <a:pt x="925" y="73613"/>
                </a:lnTo>
                <a:lnTo>
                  <a:pt x="4070" y="83324"/>
                </a:lnTo>
                <a:lnTo>
                  <a:pt x="5468" y="91873"/>
                </a:lnTo>
                <a:lnTo>
                  <a:pt x="5840" y="99741"/>
                </a:lnTo>
                <a:lnTo>
                  <a:pt x="6254" y="122030"/>
                </a:lnTo>
                <a:lnTo>
                  <a:pt x="7635" y="133815"/>
                </a:lnTo>
                <a:lnTo>
                  <a:pt x="9825" y="145482"/>
                </a:lnTo>
                <a:lnTo>
                  <a:pt x="12555" y="157070"/>
                </a:lnTo>
                <a:lnTo>
                  <a:pt x="15645" y="168606"/>
                </a:lnTo>
                <a:lnTo>
                  <a:pt x="22466" y="191583"/>
                </a:lnTo>
                <a:lnTo>
                  <a:pt x="24792" y="200504"/>
                </a:lnTo>
                <a:lnTo>
                  <a:pt x="27377" y="213803"/>
                </a:lnTo>
                <a:lnTo>
                  <a:pt x="29337" y="217858"/>
                </a:lnTo>
                <a:lnTo>
                  <a:pt x="31913" y="220560"/>
                </a:lnTo>
                <a:lnTo>
                  <a:pt x="34900" y="222362"/>
                </a:lnTo>
                <a:lnTo>
                  <a:pt x="36892" y="224833"/>
                </a:lnTo>
                <a:lnTo>
                  <a:pt x="38220" y="227752"/>
                </a:lnTo>
                <a:lnTo>
                  <a:pt x="39106" y="230966"/>
                </a:lnTo>
                <a:lnTo>
                  <a:pt x="40965" y="231840"/>
                </a:lnTo>
                <a:lnTo>
                  <a:pt x="43475" y="231152"/>
                </a:lnTo>
                <a:lnTo>
                  <a:pt x="46419" y="229423"/>
                </a:lnTo>
                <a:lnTo>
                  <a:pt x="49651" y="228271"/>
                </a:lnTo>
                <a:lnTo>
                  <a:pt x="53076" y="227502"/>
                </a:lnTo>
                <a:lnTo>
                  <a:pt x="61630" y="226270"/>
                </a:lnTo>
                <a:lnTo>
                  <a:pt x="63601" y="223629"/>
                </a:lnTo>
                <a:lnTo>
                  <a:pt x="66186" y="219328"/>
                </a:lnTo>
                <a:lnTo>
                  <a:pt x="69179" y="213921"/>
                </a:lnTo>
                <a:lnTo>
                  <a:pt x="72505" y="204526"/>
                </a:lnTo>
                <a:lnTo>
                  <a:pt x="73983" y="194848"/>
                </a:lnTo>
                <a:lnTo>
                  <a:pt x="74640" y="182079"/>
                </a:lnTo>
                <a:lnTo>
                  <a:pt x="76085" y="175118"/>
                </a:lnTo>
                <a:lnTo>
                  <a:pt x="78319" y="167937"/>
                </a:lnTo>
                <a:lnTo>
                  <a:pt x="81078" y="160611"/>
                </a:lnTo>
                <a:lnTo>
                  <a:pt x="82917" y="151915"/>
                </a:lnTo>
                <a:lnTo>
                  <a:pt x="84143" y="142309"/>
                </a:lnTo>
                <a:lnTo>
                  <a:pt x="84960" y="132095"/>
                </a:lnTo>
                <a:lnTo>
                  <a:pt x="86775" y="117665"/>
                </a:lnTo>
                <a:lnTo>
                  <a:pt x="92179" y="81313"/>
                </a:lnTo>
                <a:lnTo>
                  <a:pt x="95398" y="66031"/>
                </a:lnTo>
                <a:lnTo>
                  <a:pt x="98814" y="53302"/>
                </a:lnTo>
                <a:lnTo>
                  <a:pt x="102361" y="42277"/>
                </a:lnTo>
                <a:lnTo>
                  <a:pt x="104725" y="33657"/>
                </a:lnTo>
                <a:lnTo>
                  <a:pt x="107354" y="20692"/>
                </a:lnTo>
                <a:lnTo>
                  <a:pt x="109324" y="15457"/>
                </a:lnTo>
                <a:lnTo>
                  <a:pt x="111908" y="10697"/>
                </a:lnTo>
                <a:lnTo>
                  <a:pt x="119112" y="0"/>
                </a:lnTo>
                <a:lnTo>
                  <a:pt x="119703" y="392"/>
                </a:lnTo>
                <a:lnTo>
                  <a:pt x="120360" y="4214"/>
                </a:lnTo>
                <a:lnTo>
                  <a:pt x="120730" y="13507"/>
                </a:lnTo>
                <a:lnTo>
                  <a:pt x="124203" y="24013"/>
                </a:lnTo>
                <a:lnTo>
                  <a:pt x="126907" y="30371"/>
                </a:lnTo>
                <a:lnTo>
                  <a:pt x="129979" y="40959"/>
                </a:lnTo>
                <a:lnTo>
                  <a:pt x="133299" y="54369"/>
                </a:lnTo>
                <a:lnTo>
                  <a:pt x="136781" y="69658"/>
                </a:lnTo>
                <a:lnTo>
                  <a:pt x="139102" y="84931"/>
                </a:lnTo>
                <a:lnTo>
                  <a:pt x="140650" y="100193"/>
                </a:lnTo>
                <a:lnTo>
                  <a:pt x="141682" y="115447"/>
                </a:lnTo>
                <a:lnTo>
                  <a:pt x="142369" y="129427"/>
                </a:lnTo>
                <a:lnTo>
                  <a:pt x="143134" y="155120"/>
                </a:lnTo>
                <a:lnTo>
                  <a:pt x="143665" y="214238"/>
                </a:lnTo>
                <a:lnTo>
                  <a:pt x="143730" y="272333"/>
                </a:lnTo>
                <a:lnTo>
                  <a:pt x="142465" y="289898"/>
                </a:lnTo>
                <a:lnTo>
                  <a:pt x="140352" y="307957"/>
                </a:lnTo>
                <a:lnTo>
                  <a:pt x="137673" y="326347"/>
                </a:lnTo>
                <a:lnTo>
                  <a:pt x="135888" y="341146"/>
                </a:lnTo>
                <a:lnTo>
                  <a:pt x="134697" y="353553"/>
                </a:lnTo>
                <a:lnTo>
                  <a:pt x="133374" y="372841"/>
                </a:lnTo>
                <a:lnTo>
                  <a:pt x="132785" y="385648"/>
                </a:lnTo>
                <a:lnTo>
                  <a:pt x="131359" y="390840"/>
                </a:lnTo>
                <a:lnTo>
                  <a:pt x="129138" y="395573"/>
                </a:lnTo>
                <a:lnTo>
                  <a:pt x="126387" y="399998"/>
                </a:lnTo>
                <a:lnTo>
                  <a:pt x="122013" y="405487"/>
                </a:lnTo>
                <a:lnTo>
                  <a:pt x="116557" y="411687"/>
                </a:lnTo>
                <a:lnTo>
                  <a:pt x="110381" y="418360"/>
                </a:lnTo>
                <a:lnTo>
                  <a:pt x="106262" y="424079"/>
                </a:lnTo>
                <a:lnTo>
                  <a:pt x="103517" y="429161"/>
                </a:lnTo>
                <a:lnTo>
                  <a:pt x="101687" y="433819"/>
                </a:lnTo>
                <a:lnTo>
                  <a:pt x="99196" y="436925"/>
                </a:lnTo>
                <a:lnTo>
                  <a:pt x="96266" y="438996"/>
                </a:lnTo>
                <a:lnTo>
                  <a:pt x="93042" y="440376"/>
                </a:lnTo>
                <a:lnTo>
                  <a:pt x="89623" y="441296"/>
                </a:lnTo>
                <a:lnTo>
                  <a:pt x="86074" y="441910"/>
                </a:lnTo>
                <a:lnTo>
                  <a:pt x="82437" y="442319"/>
                </a:lnTo>
                <a:lnTo>
                  <a:pt x="78744" y="442591"/>
                </a:lnTo>
                <a:lnTo>
                  <a:pt x="75011" y="442773"/>
                </a:lnTo>
                <a:lnTo>
                  <a:pt x="52305" y="4431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62"/>
          <p:cNvSpPr/>
          <p:nvPr/>
        </p:nvSpPr>
        <p:spPr>
          <a:xfrm>
            <a:off x="8840344" y="6297929"/>
            <a:ext cx="131521" cy="342901"/>
          </a:xfrm>
          <a:custGeom>
            <a:avLst/>
            <a:gdLst/>
            <a:ahLst/>
            <a:cxnLst/>
            <a:rect l="0" t="0" r="0" b="0"/>
            <a:pathLst>
              <a:path w="131521" h="342901">
                <a:moveTo>
                  <a:pt x="75056" y="0"/>
                </a:moveTo>
                <a:lnTo>
                  <a:pt x="62920" y="18204"/>
                </a:lnTo>
                <a:lnTo>
                  <a:pt x="59345" y="24836"/>
                </a:lnTo>
                <a:lnTo>
                  <a:pt x="56961" y="30527"/>
                </a:lnTo>
                <a:lnTo>
                  <a:pt x="55373" y="35592"/>
                </a:lnTo>
                <a:lnTo>
                  <a:pt x="53044" y="38968"/>
                </a:lnTo>
                <a:lnTo>
                  <a:pt x="50221" y="41218"/>
                </a:lnTo>
                <a:lnTo>
                  <a:pt x="47069" y="42719"/>
                </a:lnTo>
                <a:lnTo>
                  <a:pt x="44968" y="44990"/>
                </a:lnTo>
                <a:lnTo>
                  <a:pt x="43567" y="47773"/>
                </a:lnTo>
                <a:lnTo>
                  <a:pt x="42633" y="50899"/>
                </a:lnTo>
                <a:lnTo>
                  <a:pt x="39471" y="55523"/>
                </a:lnTo>
                <a:lnTo>
                  <a:pt x="34822" y="61146"/>
                </a:lnTo>
                <a:lnTo>
                  <a:pt x="29183" y="67434"/>
                </a:lnTo>
                <a:lnTo>
                  <a:pt x="25424" y="72896"/>
                </a:lnTo>
                <a:lnTo>
                  <a:pt x="22918" y="77807"/>
                </a:lnTo>
                <a:lnTo>
                  <a:pt x="18864" y="87921"/>
                </a:lnTo>
                <a:lnTo>
                  <a:pt x="12828" y="100883"/>
                </a:lnTo>
                <a:lnTo>
                  <a:pt x="10711" y="107895"/>
                </a:lnTo>
                <a:lnTo>
                  <a:pt x="9299" y="115110"/>
                </a:lnTo>
                <a:lnTo>
                  <a:pt x="8357" y="122460"/>
                </a:lnTo>
                <a:lnTo>
                  <a:pt x="7730" y="128631"/>
                </a:lnTo>
                <a:lnTo>
                  <a:pt x="7033" y="138873"/>
                </a:lnTo>
                <a:lnTo>
                  <a:pt x="5578" y="145922"/>
                </a:lnTo>
                <a:lnTo>
                  <a:pt x="3337" y="154432"/>
                </a:lnTo>
                <a:lnTo>
                  <a:pt x="572" y="163914"/>
                </a:lnTo>
                <a:lnTo>
                  <a:pt x="0" y="171506"/>
                </a:lnTo>
                <a:lnTo>
                  <a:pt x="889" y="177838"/>
                </a:lnTo>
                <a:lnTo>
                  <a:pt x="3992" y="188259"/>
                </a:lnTo>
                <a:lnTo>
                  <a:pt x="5371" y="197124"/>
                </a:lnTo>
                <a:lnTo>
                  <a:pt x="7010" y="199997"/>
                </a:lnTo>
                <a:lnTo>
                  <a:pt x="9372" y="201911"/>
                </a:lnTo>
                <a:lnTo>
                  <a:pt x="12216" y="203188"/>
                </a:lnTo>
                <a:lnTo>
                  <a:pt x="16653" y="204039"/>
                </a:lnTo>
                <a:lnTo>
                  <a:pt x="22150" y="204606"/>
                </a:lnTo>
                <a:lnTo>
                  <a:pt x="28355" y="204984"/>
                </a:lnTo>
                <a:lnTo>
                  <a:pt x="33762" y="203966"/>
                </a:lnTo>
                <a:lnTo>
                  <a:pt x="38636" y="202018"/>
                </a:lnTo>
                <a:lnTo>
                  <a:pt x="43156" y="199448"/>
                </a:lnTo>
                <a:lnTo>
                  <a:pt x="48709" y="197736"/>
                </a:lnTo>
                <a:lnTo>
                  <a:pt x="54952" y="196594"/>
                </a:lnTo>
                <a:lnTo>
                  <a:pt x="61652" y="195833"/>
                </a:lnTo>
                <a:lnTo>
                  <a:pt x="68661" y="195325"/>
                </a:lnTo>
                <a:lnTo>
                  <a:pt x="75873" y="194987"/>
                </a:lnTo>
                <a:lnTo>
                  <a:pt x="83220" y="194762"/>
                </a:lnTo>
                <a:lnTo>
                  <a:pt x="89388" y="195881"/>
                </a:lnTo>
                <a:lnTo>
                  <a:pt x="94771" y="197898"/>
                </a:lnTo>
                <a:lnTo>
                  <a:pt x="99628" y="200512"/>
                </a:lnTo>
                <a:lnTo>
                  <a:pt x="104137" y="202255"/>
                </a:lnTo>
                <a:lnTo>
                  <a:pt x="108414" y="203417"/>
                </a:lnTo>
                <a:lnTo>
                  <a:pt x="112535" y="204191"/>
                </a:lnTo>
                <a:lnTo>
                  <a:pt x="116551" y="205977"/>
                </a:lnTo>
                <a:lnTo>
                  <a:pt x="120500" y="208438"/>
                </a:lnTo>
                <a:lnTo>
                  <a:pt x="124401" y="211349"/>
                </a:lnTo>
                <a:lnTo>
                  <a:pt x="127003" y="214560"/>
                </a:lnTo>
                <a:lnTo>
                  <a:pt x="128737" y="217970"/>
                </a:lnTo>
                <a:lnTo>
                  <a:pt x="130665" y="225146"/>
                </a:lnTo>
                <a:lnTo>
                  <a:pt x="131520" y="232569"/>
                </a:lnTo>
                <a:lnTo>
                  <a:pt x="130478" y="237596"/>
                </a:lnTo>
                <a:lnTo>
                  <a:pt x="128514" y="243487"/>
                </a:lnTo>
                <a:lnTo>
                  <a:pt x="125935" y="249955"/>
                </a:lnTo>
                <a:lnTo>
                  <a:pt x="122945" y="256807"/>
                </a:lnTo>
                <a:lnTo>
                  <a:pt x="116237" y="271194"/>
                </a:lnTo>
                <a:lnTo>
                  <a:pt x="105320" y="293573"/>
                </a:lnTo>
                <a:lnTo>
                  <a:pt x="101582" y="299855"/>
                </a:lnTo>
                <a:lnTo>
                  <a:pt x="97820" y="305314"/>
                </a:lnTo>
                <a:lnTo>
                  <a:pt x="94041" y="310222"/>
                </a:lnTo>
                <a:lnTo>
                  <a:pt x="88983" y="314765"/>
                </a:lnTo>
                <a:lnTo>
                  <a:pt x="83071" y="319064"/>
                </a:lnTo>
                <a:lnTo>
                  <a:pt x="76589" y="323199"/>
                </a:lnTo>
                <a:lnTo>
                  <a:pt x="69728" y="327227"/>
                </a:lnTo>
                <a:lnTo>
                  <a:pt x="62614" y="331181"/>
                </a:lnTo>
                <a:lnTo>
                  <a:pt x="55330" y="335087"/>
                </a:lnTo>
                <a:lnTo>
                  <a:pt x="49205" y="337692"/>
                </a:lnTo>
                <a:lnTo>
                  <a:pt x="43853" y="339428"/>
                </a:lnTo>
                <a:lnTo>
                  <a:pt x="29335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63"/>
          <p:cNvSpPr/>
          <p:nvPr/>
        </p:nvSpPr>
        <p:spPr>
          <a:xfrm>
            <a:off x="8549640" y="5669279"/>
            <a:ext cx="89327" cy="125731"/>
          </a:xfrm>
          <a:custGeom>
            <a:avLst/>
            <a:gdLst/>
            <a:ahLst/>
            <a:cxnLst/>
            <a:rect l="0" t="0" r="0" b="0"/>
            <a:pathLst>
              <a:path w="89327" h="125731">
                <a:moveTo>
                  <a:pt x="45719" y="125730"/>
                </a:moveTo>
                <a:lnTo>
                  <a:pt x="66520" y="125730"/>
                </a:lnTo>
                <a:lnTo>
                  <a:pt x="68476" y="124460"/>
                </a:lnTo>
                <a:lnTo>
                  <a:pt x="71051" y="122344"/>
                </a:lnTo>
                <a:lnTo>
                  <a:pt x="74037" y="119663"/>
                </a:lnTo>
                <a:lnTo>
                  <a:pt x="80742" y="113297"/>
                </a:lnTo>
                <a:lnTo>
                  <a:pt x="89326" y="104930"/>
                </a:lnTo>
                <a:lnTo>
                  <a:pt x="88760" y="99163"/>
                </a:lnTo>
                <a:lnTo>
                  <a:pt x="87114" y="90239"/>
                </a:lnTo>
                <a:lnTo>
                  <a:pt x="84746" y="79210"/>
                </a:lnTo>
                <a:lnTo>
                  <a:pt x="81896" y="68047"/>
                </a:lnTo>
                <a:lnTo>
                  <a:pt x="78728" y="56795"/>
                </a:lnTo>
                <a:lnTo>
                  <a:pt x="70584" y="29564"/>
                </a:lnTo>
                <a:lnTo>
                  <a:pt x="69916" y="26059"/>
                </a:lnTo>
                <a:lnTo>
                  <a:pt x="69471" y="22453"/>
                </a:lnTo>
                <a:lnTo>
                  <a:pt x="69174" y="18779"/>
                </a:lnTo>
                <a:lnTo>
                  <a:pt x="67706" y="15060"/>
                </a:lnTo>
                <a:lnTo>
                  <a:pt x="65457" y="11310"/>
                </a:lnTo>
                <a:lnTo>
                  <a:pt x="62688" y="7539"/>
                </a:lnTo>
                <a:lnTo>
                  <a:pt x="59571" y="5027"/>
                </a:lnTo>
                <a:lnTo>
                  <a:pt x="56224" y="3351"/>
                </a:lnTo>
                <a:lnTo>
                  <a:pt x="52723" y="2234"/>
                </a:lnTo>
                <a:lnTo>
                  <a:pt x="47849" y="1490"/>
                </a:lnTo>
                <a:lnTo>
                  <a:pt x="42059" y="99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64"/>
          <p:cNvSpPr/>
          <p:nvPr/>
        </p:nvSpPr>
        <p:spPr>
          <a:xfrm>
            <a:off x="8505519" y="5600700"/>
            <a:ext cx="112701" cy="131253"/>
          </a:xfrm>
          <a:custGeom>
            <a:avLst/>
            <a:gdLst/>
            <a:ahLst/>
            <a:cxnLst/>
            <a:rect l="0" t="0" r="0" b="0"/>
            <a:pathLst>
              <a:path w="112701" h="131253">
                <a:moveTo>
                  <a:pt x="9831" y="68579"/>
                </a:moveTo>
                <a:lnTo>
                  <a:pt x="9831" y="84488"/>
                </a:lnTo>
                <a:lnTo>
                  <a:pt x="11101" y="90615"/>
                </a:lnTo>
                <a:lnTo>
                  <a:pt x="13217" y="98510"/>
                </a:lnTo>
                <a:lnTo>
                  <a:pt x="19672" y="120353"/>
                </a:lnTo>
                <a:lnTo>
                  <a:pt x="18931" y="123415"/>
                </a:lnTo>
                <a:lnTo>
                  <a:pt x="17168" y="126726"/>
                </a:lnTo>
                <a:lnTo>
                  <a:pt x="14722" y="130204"/>
                </a:lnTo>
                <a:lnTo>
                  <a:pt x="13091" y="131252"/>
                </a:lnTo>
                <a:lnTo>
                  <a:pt x="12004" y="130681"/>
                </a:lnTo>
                <a:lnTo>
                  <a:pt x="10260" y="126707"/>
                </a:lnTo>
                <a:lnTo>
                  <a:pt x="10117" y="123842"/>
                </a:lnTo>
                <a:lnTo>
                  <a:pt x="9958" y="113884"/>
                </a:lnTo>
                <a:lnTo>
                  <a:pt x="8645" y="108942"/>
                </a:lnTo>
                <a:lnTo>
                  <a:pt x="6500" y="104378"/>
                </a:lnTo>
                <a:lnTo>
                  <a:pt x="3801" y="100065"/>
                </a:lnTo>
                <a:lnTo>
                  <a:pt x="2000" y="95920"/>
                </a:lnTo>
                <a:lnTo>
                  <a:pt x="800" y="91887"/>
                </a:lnTo>
                <a:lnTo>
                  <a:pt x="0" y="87927"/>
                </a:lnTo>
                <a:lnTo>
                  <a:pt x="736" y="82748"/>
                </a:lnTo>
                <a:lnTo>
                  <a:pt x="2498" y="76755"/>
                </a:lnTo>
                <a:lnTo>
                  <a:pt x="8382" y="61022"/>
                </a:lnTo>
                <a:lnTo>
                  <a:pt x="8865" y="58461"/>
                </a:lnTo>
                <a:lnTo>
                  <a:pt x="9187" y="55484"/>
                </a:lnTo>
                <a:lnTo>
                  <a:pt x="9401" y="52229"/>
                </a:lnTo>
                <a:lnTo>
                  <a:pt x="9544" y="48789"/>
                </a:lnTo>
                <a:lnTo>
                  <a:pt x="9793" y="36450"/>
                </a:lnTo>
                <a:lnTo>
                  <a:pt x="11075" y="35729"/>
                </a:lnTo>
                <a:lnTo>
                  <a:pt x="13201" y="35250"/>
                </a:lnTo>
                <a:lnTo>
                  <a:pt x="15887" y="34930"/>
                </a:lnTo>
                <a:lnTo>
                  <a:pt x="21488" y="33446"/>
                </a:lnTo>
                <a:lnTo>
                  <a:pt x="37871" y="28411"/>
                </a:lnTo>
                <a:lnTo>
                  <a:pt x="45035" y="25291"/>
                </a:lnTo>
                <a:lnTo>
                  <a:pt x="51080" y="21940"/>
                </a:lnTo>
                <a:lnTo>
                  <a:pt x="56380" y="18437"/>
                </a:lnTo>
                <a:lnTo>
                  <a:pt x="61184" y="16101"/>
                </a:lnTo>
                <a:lnTo>
                  <a:pt x="65657" y="14544"/>
                </a:lnTo>
                <a:lnTo>
                  <a:pt x="69907" y="13506"/>
                </a:lnTo>
                <a:lnTo>
                  <a:pt x="74012" y="12813"/>
                </a:lnTo>
                <a:lnTo>
                  <a:pt x="78019" y="12352"/>
                </a:lnTo>
                <a:lnTo>
                  <a:pt x="81959" y="12045"/>
                </a:lnTo>
                <a:lnTo>
                  <a:pt x="85856" y="10569"/>
                </a:lnTo>
                <a:lnTo>
                  <a:pt x="89724" y="8316"/>
                </a:lnTo>
                <a:lnTo>
                  <a:pt x="1127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65"/>
          <p:cNvSpPr/>
          <p:nvPr/>
        </p:nvSpPr>
        <p:spPr>
          <a:xfrm>
            <a:off x="7818119" y="2423159"/>
            <a:ext cx="331472" cy="45709"/>
          </a:xfrm>
          <a:custGeom>
            <a:avLst/>
            <a:gdLst/>
            <a:ahLst/>
            <a:cxnLst/>
            <a:rect l="0" t="0" r="0" b="0"/>
            <a:pathLst>
              <a:path w="331472" h="45709">
                <a:moveTo>
                  <a:pt x="0" y="22860"/>
                </a:moveTo>
                <a:lnTo>
                  <a:pt x="26869" y="22860"/>
                </a:lnTo>
                <a:lnTo>
                  <a:pt x="30612" y="24130"/>
                </a:lnTo>
                <a:lnTo>
                  <a:pt x="34379" y="26247"/>
                </a:lnTo>
                <a:lnTo>
                  <a:pt x="38159" y="28928"/>
                </a:lnTo>
                <a:lnTo>
                  <a:pt x="41950" y="30716"/>
                </a:lnTo>
                <a:lnTo>
                  <a:pt x="45747" y="31907"/>
                </a:lnTo>
                <a:lnTo>
                  <a:pt x="49548" y="32702"/>
                </a:lnTo>
                <a:lnTo>
                  <a:pt x="58432" y="33231"/>
                </a:lnTo>
                <a:lnTo>
                  <a:pt x="85237" y="33820"/>
                </a:lnTo>
                <a:lnTo>
                  <a:pt x="146480" y="34278"/>
                </a:lnTo>
                <a:lnTo>
                  <a:pt x="152264" y="35552"/>
                </a:lnTo>
                <a:lnTo>
                  <a:pt x="157390" y="37672"/>
                </a:lnTo>
                <a:lnTo>
                  <a:pt x="162076" y="40355"/>
                </a:lnTo>
                <a:lnTo>
                  <a:pt x="166471" y="42143"/>
                </a:lnTo>
                <a:lnTo>
                  <a:pt x="170671" y="43335"/>
                </a:lnTo>
                <a:lnTo>
                  <a:pt x="180469" y="45249"/>
                </a:lnTo>
                <a:lnTo>
                  <a:pt x="188234" y="45581"/>
                </a:lnTo>
                <a:lnTo>
                  <a:pt x="229368" y="45708"/>
                </a:lnTo>
                <a:lnTo>
                  <a:pt x="234193" y="44442"/>
                </a:lnTo>
                <a:lnTo>
                  <a:pt x="238679" y="42328"/>
                </a:lnTo>
                <a:lnTo>
                  <a:pt x="248935" y="35878"/>
                </a:lnTo>
                <a:lnTo>
                  <a:pt x="257112" y="31609"/>
                </a:lnTo>
                <a:lnTo>
                  <a:pt x="262848" y="28693"/>
                </a:lnTo>
                <a:lnTo>
                  <a:pt x="269212" y="26749"/>
                </a:lnTo>
                <a:lnTo>
                  <a:pt x="275995" y="25453"/>
                </a:lnTo>
                <a:lnTo>
                  <a:pt x="283057" y="24589"/>
                </a:lnTo>
                <a:lnTo>
                  <a:pt x="287765" y="22743"/>
                </a:lnTo>
                <a:lnTo>
                  <a:pt x="290903" y="20242"/>
                </a:lnTo>
                <a:lnTo>
                  <a:pt x="292995" y="17305"/>
                </a:lnTo>
                <a:lnTo>
                  <a:pt x="295660" y="15347"/>
                </a:lnTo>
                <a:lnTo>
                  <a:pt x="298708" y="14041"/>
                </a:lnTo>
                <a:lnTo>
                  <a:pt x="302008" y="13171"/>
                </a:lnTo>
                <a:lnTo>
                  <a:pt x="309063" y="12204"/>
                </a:lnTo>
                <a:lnTo>
                  <a:pt x="312722" y="11946"/>
                </a:lnTo>
                <a:lnTo>
                  <a:pt x="315162" y="10504"/>
                </a:lnTo>
                <a:lnTo>
                  <a:pt x="316788" y="8273"/>
                </a:lnTo>
                <a:lnTo>
                  <a:pt x="317872" y="5515"/>
                </a:lnTo>
                <a:lnTo>
                  <a:pt x="319864" y="3677"/>
                </a:lnTo>
                <a:lnTo>
                  <a:pt x="322463" y="2452"/>
                </a:lnTo>
                <a:lnTo>
                  <a:pt x="33147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66"/>
          <p:cNvSpPr/>
          <p:nvPr/>
        </p:nvSpPr>
        <p:spPr>
          <a:xfrm>
            <a:off x="7795259" y="2708909"/>
            <a:ext cx="57151" cy="285751"/>
          </a:xfrm>
          <a:custGeom>
            <a:avLst/>
            <a:gdLst/>
            <a:ahLst/>
            <a:cxnLst/>
            <a:rect l="0" t="0" r="0" b="0"/>
            <a:pathLst>
              <a:path w="57151" h="285751">
                <a:moveTo>
                  <a:pt x="0" y="0"/>
                </a:moveTo>
                <a:lnTo>
                  <a:pt x="6068" y="12136"/>
                </a:lnTo>
                <a:lnTo>
                  <a:pt x="7856" y="16981"/>
                </a:lnTo>
                <a:lnTo>
                  <a:pt x="9047" y="21481"/>
                </a:lnTo>
                <a:lnTo>
                  <a:pt x="10371" y="29867"/>
                </a:lnTo>
                <a:lnTo>
                  <a:pt x="10959" y="37828"/>
                </a:lnTo>
                <a:lnTo>
                  <a:pt x="12387" y="46809"/>
                </a:lnTo>
                <a:lnTo>
                  <a:pt x="19193" y="84707"/>
                </a:lnTo>
                <a:lnTo>
                  <a:pt x="20415" y="93302"/>
                </a:lnTo>
                <a:lnTo>
                  <a:pt x="21230" y="100301"/>
                </a:lnTo>
                <a:lnTo>
                  <a:pt x="24314" y="113858"/>
                </a:lnTo>
                <a:lnTo>
                  <a:pt x="38248" y="167791"/>
                </a:lnTo>
                <a:lnTo>
                  <a:pt x="40739" y="179171"/>
                </a:lnTo>
                <a:lnTo>
                  <a:pt x="42399" y="188028"/>
                </a:lnTo>
                <a:lnTo>
                  <a:pt x="43507" y="195202"/>
                </a:lnTo>
                <a:lnTo>
                  <a:pt x="44245" y="201255"/>
                </a:lnTo>
                <a:lnTo>
                  <a:pt x="44736" y="206560"/>
                </a:lnTo>
                <a:lnTo>
                  <a:pt x="46334" y="215177"/>
                </a:lnTo>
                <a:lnTo>
                  <a:pt x="48670" y="226001"/>
                </a:lnTo>
                <a:lnTo>
                  <a:pt x="5715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67"/>
          <p:cNvSpPr/>
          <p:nvPr/>
        </p:nvSpPr>
        <p:spPr>
          <a:xfrm>
            <a:off x="7783829" y="2675106"/>
            <a:ext cx="204876" cy="260657"/>
          </a:xfrm>
          <a:custGeom>
            <a:avLst/>
            <a:gdLst/>
            <a:ahLst/>
            <a:cxnLst/>
            <a:rect l="0" t="0" r="0" b="0"/>
            <a:pathLst>
              <a:path w="204876" h="260657">
                <a:moveTo>
                  <a:pt x="0" y="33803"/>
                </a:moveTo>
                <a:lnTo>
                  <a:pt x="15909" y="17895"/>
                </a:lnTo>
                <a:lnTo>
                  <a:pt x="19497" y="15578"/>
                </a:lnTo>
                <a:lnTo>
                  <a:pt x="23158" y="14033"/>
                </a:lnTo>
                <a:lnTo>
                  <a:pt x="26869" y="13003"/>
                </a:lnTo>
                <a:lnTo>
                  <a:pt x="30612" y="12316"/>
                </a:lnTo>
                <a:lnTo>
                  <a:pt x="34379" y="11859"/>
                </a:lnTo>
                <a:lnTo>
                  <a:pt x="38160" y="11554"/>
                </a:lnTo>
                <a:lnTo>
                  <a:pt x="43219" y="10080"/>
                </a:lnTo>
                <a:lnTo>
                  <a:pt x="49133" y="7828"/>
                </a:lnTo>
                <a:lnTo>
                  <a:pt x="55615" y="5056"/>
                </a:lnTo>
                <a:lnTo>
                  <a:pt x="61207" y="3209"/>
                </a:lnTo>
                <a:lnTo>
                  <a:pt x="66205" y="1977"/>
                </a:lnTo>
                <a:lnTo>
                  <a:pt x="70807" y="1156"/>
                </a:lnTo>
                <a:lnTo>
                  <a:pt x="77685" y="608"/>
                </a:lnTo>
                <a:lnTo>
                  <a:pt x="86080" y="244"/>
                </a:lnTo>
                <a:lnTo>
                  <a:pt x="95486" y="0"/>
                </a:lnTo>
                <a:lnTo>
                  <a:pt x="103028" y="1108"/>
                </a:lnTo>
                <a:lnTo>
                  <a:pt x="109326" y="3116"/>
                </a:lnTo>
                <a:lnTo>
                  <a:pt x="114795" y="5725"/>
                </a:lnTo>
                <a:lnTo>
                  <a:pt x="118439" y="8735"/>
                </a:lnTo>
                <a:lnTo>
                  <a:pt x="120870" y="12011"/>
                </a:lnTo>
                <a:lnTo>
                  <a:pt x="122490" y="15465"/>
                </a:lnTo>
                <a:lnTo>
                  <a:pt x="123571" y="20308"/>
                </a:lnTo>
                <a:lnTo>
                  <a:pt x="124290" y="26076"/>
                </a:lnTo>
                <a:lnTo>
                  <a:pt x="124771" y="32462"/>
                </a:lnTo>
                <a:lnTo>
                  <a:pt x="123820" y="36719"/>
                </a:lnTo>
                <a:lnTo>
                  <a:pt x="121917" y="39557"/>
                </a:lnTo>
                <a:lnTo>
                  <a:pt x="119379" y="41449"/>
                </a:lnTo>
                <a:lnTo>
                  <a:pt x="116415" y="46521"/>
                </a:lnTo>
                <a:lnTo>
                  <a:pt x="113171" y="53712"/>
                </a:lnTo>
                <a:lnTo>
                  <a:pt x="109738" y="62316"/>
                </a:lnTo>
                <a:lnTo>
                  <a:pt x="103639" y="71861"/>
                </a:lnTo>
                <a:lnTo>
                  <a:pt x="95762" y="82036"/>
                </a:lnTo>
                <a:lnTo>
                  <a:pt x="79391" y="100960"/>
                </a:lnTo>
                <a:lnTo>
                  <a:pt x="67882" y="113604"/>
                </a:lnTo>
                <a:lnTo>
                  <a:pt x="63035" y="117484"/>
                </a:lnTo>
                <a:lnTo>
                  <a:pt x="58534" y="120071"/>
                </a:lnTo>
                <a:lnTo>
                  <a:pt x="54262" y="121795"/>
                </a:lnTo>
                <a:lnTo>
                  <a:pt x="51416" y="124214"/>
                </a:lnTo>
                <a:lnTo>
                  <a:pt x="49517" y="127097"/>
                </a:lnTo>
                <a:lnTo>
                  <a:pt x="46470" y="134782"/>
                </a:lnTo>
                <a:lnTo>
                  <a:pt x="47490" y="134142"/>
                </a:lnTo>
                <a:lnTo>
                  <a:pt x="52010" y="130045"/>
                </a:lnTo>
                <a:lnTo>
                  <a:pt x="61695" y="120598"/>
                </a:lnTo>
                <a:lnTo>
                  <a:pt x="69071" y="117067"/>
                </a:lnTo>
                <a:lnTo>
                  <a:pt x="79067" y="113442"/>
                </a:lnTo>
                <a:lnTo>
                  <a:pt x="90812" y="109756"/>
                </a:lnTo>
                <a:lnTo>
                  <a:pt x="99911" y="107298"/>
                </a:lnTo>
                <a:lnTo>
                  <a:pt x="107248" y="105660"/>
                </a:lnTo>
                <a:lnTo>
                  <a:pt x="113409" y="104568"/>
                </a:lnTo>
                <a:lnTo>
                  <a:pt x="120055" y="102570"/>
                </a:lnTo>
                <a:lnTo>
                  <a:pt x="127027" y="99968"/>
                </a:lnTo>
                <a:lnTo>
                  <a:pt x="134215" y="96963"/>
                </a:lnTo>
                <a:lnTo>
                  <a:pt x="141547" y="96230"/>
                </a:lnTo>
                <a:lnTo>
                  <a:pt x="148975" y="97011"/>
                </a:lnTo>
                <a:lnTo>
                  <a:pt x="156466" y="98802"/>
                </a:lnTo>
                <a:lnTo>
                  <a:pt x="164001" y="101266"/>
                </a:lnTo>
                <a:lnTo>
                  <a:pt x="171564" y="104178"/>
                </a:lnTo>
                <a:lnTo>
                  <a:pt x="179146" y="107390"/>
                </a:lnTo>
                <a:lnTo>
                  <a:pt x="185472" y="112071"/>
                </a:lnTo>
                <a:lnTo>
                  <a:pt x="190957" y="117732"/>
                </a:lnTo>
                <a:lnTo>
                  <a:pt x="195885" y="124046"/>
                </a:lnTo>
                <a:lnTo>
                  <a:pt x="199170" y="129525"/>
                </a:lnTo>
                <a:lnTo>
                  <a:pt x="201361" y="134448"/>
                </a:lnTo>
                <a:lnTo>
                  <a:pt x="202821" y="139000"/>
                </a:lnTo>
                <a:lnTo>
                  <a:pt x="203794" y="144574"/>
                </a:lnTo>
                <a:lnTo>
                  <a:pt x="204443" y="150831"/>
                </a:lnTo>
                <a:lnTo>
                  <a:pt x="204875" y="157542"/>
                </a:lnTo>
                <a:lnTo>
                  <a:pt x="203894" y="163286"/>
                </a:lnTo>
                <a:lnTo>
                  <a:pt x="201969" y="168385"/>
                </a:lnTo>
                <a:lnTo>
                  <a:pt x="199417" y="173054"/>
                </a:lnTo>
                <a:lnTo>
                  <a:pt x="195175" y="179978"/>
                </a:lnTo>
                <a:lnTo>
                  <a:pt x="183687" y="197830"/>
                </a:lnTo>
                <a:lnTo>
                  <a:pt x="178339" y="205384"/>
                </a:lnTo>
                <a:lnTo>
                  <a:pt x="173503" y="211691"/>
                </a:lnTo>
                <a:lnTo>
                  <a:pt x="169008" y="217165"/>
                </a:lnTo>
                <a:lnTo>
                  <a:pt x="164743" y="222084"/>
                </a:lnTo>
                <a:lnTo>
                  <a:pt x="160629" y="226634"/>
                </a:lnTo>
                <a:lnTo>
                  <a:pt x="156616" y="230937"/>
                </a:lnTo>
                <a:lnTo>
                  <a:pt x="152671" y="233806"/>
                </a:lnTo>
                <a:lnTo>
                  <a:pt x="148771" y="235719"/>
                </a:lnTo>
                <a:lnTo>
                  <a:pt x="144900" y="236994"/>
                </a:lnTo>
                <a:lnTo>
                  <a:pt x="139781" y="239113"/>
                </a:lnTo>
                <a:lnTo>
                  <a:pt x="133827" y="241797"/>
                </a:lnTo>
                <a:lnTo>
                  <a:pt x="127318" y="244856"/>
                </a:lnTo>
                <a:lnTo>
                  <a:pt x="121709" y="246895"/>
                </a:lnTo>
                <a:lnTo>
                  <a:pt x="116700" y="248255"/>
                </a:lnTo>
                <a:lnTo>
                  <a:pt x="112089" y="249161"/>
                </a:lnTo>
                <a:lnTo>
                  <a:pt x="64315" y="260656"/>
                </a:lnTo>
                <a:lnTo>
                  <a:pt x="60657" y="259968"/>
                </a:lnTo>
                <a:lnTo>
                  <a:pt x="56948" y="258240"/>
                </a:lnTo>
                <a:lnTo>
                  <a:pt x="53206" y="255818"/>
                </a:lnTo>
                <a:lnTo>
                  <a:pt x="49441" y="254203"/>
                </a:lnTo>
                <a:lnTo>
                  <a:pt x="45660" y="253127"/>
                </a:lnTo>
                <a:lnTo>
                  <a:pt x="34290" y="2509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68"/>
          <p:cNvSpPr/>
          <p:nvPr/>
        </p:nvSpPr>
        <p:spPr>
          <a:xfrm>
            <a:off x="8023859" y="2663189"/>
            <a:ext cx="68582" cy="251462"/>
          </a:xfrm>
          <a:custGeom>
            <a:avLst/>
            <a:gdLst/>
            <a:ahLst/>
            <a:cxnLst/>
            <a:rect l="0" t="0" r="0" b="0"/>
            <a:pathLst>
              <a:path w="68582" h="251462">
                <a:moveTo>
                  <a:pt x="0" y="0"/>
                </a:moveTo>
                <a:lnTo>
                  <a:pt x="6068" y="12136"/>
                </a:lnTo>
                <a:lnTo>
                  <a:pt x="7856" y="16981"/>
                </a:lnTo>
                <a:lnTo>
                  <a:pt x="9047" y="21481"/>
                </a:lnTo>
                <a:lnTo>
                  <a:pt x="9842" y="25751"/>
                </a:lnTo>
                <a:lnTo>
                  <a:pt x="11641" y="31137"/>
                </a:lnTo>
                <a:lnTo>
                  <a:pt x="14111" y="37268"/>
                </a:lnTo>
                <a:lnTo>
                  <a:pt x="17027" y="43896"/>
                </a:lnTo>
                <a:lnTo>
                  <a:pt x="18972" y="49584"/>
                </a:lnTo>
                <a:lnTo>
                  <a:pt x="20268" y="54646"/>
                </a:lnTo>
                <a:lnTo>
                  <a:pt x="21132" y="59291"/>
                </a:lnTo>
                <a:lnTo>
                  <a:pt x="34484" y="120438"/>
                </a:lnTo>
                <a:lnTo>
                  <a:pt x="39499" y="141252"/>
                </a:lnTo>
                <a:lnTo>
                  <a:pt x="44113" y="158938"/>
                </a:lnTo>
                <a:lnTo>
                  <a:pt x="48459" y="174539"/>
                </a:lnTo>
                <a:lnTo>
                  <a:pt x="52627" y="187480"/>
                </a:lnTo>
                <a:lnTo>
                  <a:pt x="56674" y="198646"/>
                </a:lnTo>
                <a:lnTo>
                  <a:pt x="60642" y="208631"/>
                </a:lnTo>
                <a:lnTo>
                  <a:pt x="63289" y="216558"/>
                </a:lnTo>
                <a:lnTo>
                  <a:pt x="65052" y="223112"/>
                </a:lnTo>
                <a:lnTo>
                  <a:pt x="66229" y="228751"/>
                </a:lnTo>
                <a:lnTo>
                  <a:pt x="67013" y="233781"/>
                </a:lnTo>
                <a:lnTo>
                  <a:pt x="67535" y="238404"/>
                </a:lnTo>
                <a:lnTo>
                  <a:pt x="68581" y="2514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69"/>
          <p:cNvSpPr/>
          <p:nvPr/>
        </p:nvSpPr>
        <p:spPr>
          <a:xfrm>
            <a:off x="8023859" y="2617956"/>
            <a:ext cx="159455" cy="136674"/>
          </a:xfrm>
          <a:custGeom>
            <a:avLst/>
            <a:gdLst/>
            <a:ahLst/>
            <a:cxnLst/>
            <a:rect l="0" t="0" r="0" b="0"/>
            <a:pathLst>
              <a:path w="159455" h="136674">
                <a:moveTo>
                  <a:pt x="0" y="33803"/>
                </a:moveTo>
                <a:lnTo>
                  <a:pt x="12136" y="27736"/>
                </a:lnTo>
                <a:lnTo>
                  <a:pt x="16981" y="24678"/>
                </a:lnTo>
                <a:lnTo>
                  <a:pt x="21480" y="21370"/>
                </a:lnTo>
                <a:lnTo>
                  <a:pt x="25751" y="17895"/>
                </a:lnTo>
                <a:lnTo>
                  <a:pt x="31137" y="15578"/>
                </a:lnTo>
                <a:lnTo>
                  <a:pt x="37269" y="14033"/>
                </a:lnTo>
                <a:lnTo>
                  <a:pt x="43895" y="13003"/>
                </a:lnTo>
                <a:lnTo>
                  <a:pt x="49584" y="12316"/>
                </a:lnTo>
                <a:lnTo>
                  <a:pt x="54646" y="11859"/>
                </a:lnTo>
                <a:lnTo>
                  <a:pt x="59291" y="11554"/>
                </a:lnTo>
                <a:lnTo>
                  <a:pt x="63657" y="10080"/>
                </a:lnTo>
                <a:lnTo>
                  <a:pt x="67839" y="7828"/>
                </a:lnTo>
                <a:lnTo>
                  <a:pt x="71896" y="5056"/>
                </a:lnTo>
                <a:lnTo>
                  <a:pt x="75871" y="3209"/>
                </a:lnTo>
                <a:lnTo>
                  <a:pt x="79791" y="1977"/>
                </a:lnTo>
                <a:lnTo>
                  <a:pt x="83674" y="1156"/>
                </a:lnTo>
                <a:lnTo>
                  <a:pt x="91343" y="608"/>
                </a:lnTo>
                <a:lnTo>
                  <a:pt x="101535" y="244"/>
                </a:lnTo>
                <a:lnTo>
                  <a:pt x="113410" y="0"/>
                </a:lnTo>
                <a:lnTo>
                  <a:pt x="122598" y="1108"/>
                </a:lnTo>
                <a:lnTo>
                  <a:pt x="129992" y="3116"/>
                </a:lnTo>
                <a:lnTo>
                  <a:pt x="144916" y="9397"/>
                </a:lnTo>
                <a:lnTo>
                  <a:pt x="147412" y="11183"/>
                </a:lnTo>
                <a:lnTo>
                  <a:pt x="150344" y="13643"/>
                </a:lnTo>
                <a:lnTo>
                  <a:pt x="153570" y="16553"/>
                </a:lnTo>
                <a:lnTo>
                  <a:pt x="155720" y="19763"/>
                </a:lnTo>
                <a:lnTo>
                  <a:pt x="157154" y="23173"/>
                </a:lnTo>
                <a:lnTo>
                  <a:pt x="158109" y="26717"/>
                </a:lnTo>
                <a:lnTo>
                  <a:pt x="158746" y="30349"/>
                </a:lnTo>
                <a:lnTo>
                  <a:pt x="159171" y="34041"/>
                </a:lnTo>
                <a:lnTo>
                  <a:pt x="159454" y="37772"/>
                </a:lnTo>
                <a:lnTo>
                  <a:pt x="158373" y="41529"/>
                </a:lnTo>
                <a:lnTo>
                  <a:pt x="156382" y="45304"/>
                </a:lnTo>
                <a:lnTo>
                  <a:pt x="153785" y="49090"/>
                </a:lnTo>
                <a:lnTo>
                  <a:pt x="150783" y="54155"/>
                </a:lnTo>
                <a:lnTo>
                  <a:pt x="147512" y="60071"/>
                </a:lnTo>
                <a:lnTo>
                  <a:pt x="144062" y="66555"/>
                </a:lnTo>
                <a:lnTo>
                  <a:pt x="139221" y="73418"/>
                </a:lnTo>
                <a:lnTo>
                  <a:pt x="133454" y="80533"/>
                </a:lnTo>
                <a:lnTo>
                  <a:pt x="127070" y="87817"/>
                </a:lnTo>
                <a:lnTo>
                  <a:pt x="121543" y="92672"/>
                </a:lnTo>
                <a:lnTo>
                  <a:pt x="116589" y="95909"/>
                </a:lnTo>
                <a:lnTo>
                  <a:pt x="112016" y="98067"/>
                </a:lnTo>
                <a:lnTo>
                  <a:pt x="107698" y="100776"/>
                </a:lnTo>
                <a:lnTo>
                  <a:pt x="103548" y="103852"/>
                </a:lnTo>
                <a:lnTo>
                  <a:pt x="99513" y="107172"/>
                </a:lnTo>
                <a:lnTo>
                  <a:pt x="93012" y="110656"/>
                </a:lnTo>
                <a:lnTo>
                  <a:pt x="84868" y="114249"/>
                </a:lnTo>
                <a:lnTo>
                  <a:pt x="75629" y="117913"/>
                </a:lnTo>
                <a:lnTo>
                  <a:pt x="68199" y="120357"/>
                </a:lnTo>
                <a:lnTo>
                  <a:pt x="61976" y="121986"/>
                </a:lnTo>
                <a:lnTo>
                  <a:pt x="56558" y="123072"/>
                </a:lnTo>
                <a:lnTo>
                  <a:pt x="51675" y="123796"/>
                </a:lnTo>
                <a:lnTo>
                  <a:pt x="47150" y="124278"/>
                </a:lnTo>
                <a:lnTo>
                  <a:pt x="42864" y="124600"/>
                </a:lnTo>
                <a:lnTo>
                  <a:pt x="36197" y="126084"/>
                </a:lnTo>
                <a:lnTo>
                  <a:pt x="27941" y="128344"/>
                </a:lnTo>
                <a:lnTo>
                  <a:pt x="0" y="1366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70"/>
          <p:cNvSpPr/>
          <p:nvPr/>
        </p:nvSpPr>
        <p:spPr>
          <a:xfrm>
            <a:off x="7760969" y="2526824"/>
            <a:ext cx="400051" cy="67786"/>
          </a:xfrm>
          <a:custGeom>
            <a:avLst/>
            <a:gdLst/>
            <a:ahLst/>
            <a:cxnLst/>
            <a:rect l="0" t="0" r="0" b="0"/>
            <a:pathLst>
              <a:path w="400051" h="67786">
                <a:moveTo>
                  <a:pt x="0" y="67785"/>
                </a:moveTo>
                <a:lnTo>
                  <a:pt x="19683" y="57944"/>
                </a:lnTo>
                <a:lnTo>
                  <a:pt x="28222" y="57062"/>
                </a:lnTo>
                <a:lnTo>
                  <a:pt x="40483" y="56669"/>
                </a:lnTo>
                <a:lnTo>
                  <a:pt x="93086" y="56368"/>
                </a:lnTo>
                <a:lnTo>
                  <a:pt x="103967" y="55094"/>
                </a:lnTo>
                <a:lnTo>
                  <a:pt x="149339" y="48503"/>
                </a:lnTo>
                <a:lnTo>
                  <a:pt x="159249" y="47310"/>
                </a:lnTo>
                <a:lnTo>
                  <a:pt x="167126" y="46515"/>
                </a:lnTo>
                <a:lnTo>
                  <a:pt x="174917" y="44715"/>
                </a:lnTo>
                <a:lnTo>
                  <a:pt x="182653" y="42245"/>
                </a:lnTo>
                <a:lnTo>
                  <a:pt x="190348" y="39329"/>
                </a:lnTo>
                <a:lnTo>
                  <a:pt x="205640" y="34844"/>
                </a:lnTo>
                <a:lnTo>
                  <a:pt x="249722" y="23088"/>
                </a:lnTo>
                <a:lnTo>
                  <a:pt x="293021" y="12783"/>
                </a:lnTo>
                <a:lnTo>
                  <a:pt x="313458" y="8257"/>
                </a:lnTo>
                <a:lnTo>
                  <a:pt x="328352" y="5240"/>
                </a:lnTo>
                <a:lnTo>
                  <a:pt x="339552" y="3228"/>
                </a:lnTo>
                <a:lnTo>
                  <a:pt x="348288" y="1887"/>
                </a:lnTo>
                <a:lnTo>
                  <a:pt x="357923" y="993"/>
                </a:lnTo>
                <a:lnTo>
                  <a:pt x="368154" y="398"/>
                </a:lnTo>
                <a:lnTo>
                  <a:pt x="378786" y="0"/>
                </a:lnTo>
                <a:lnTo>
                  <a:pt x="385874" y="1005"/>
                </a:lnTo>
                <a:lnTo>
                  <a:pt x="390600" y="2945"/>
                </a:lnTo>
                <a:lnTo>
                  <a:pt x="400050" y="106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segments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length a segment is always measured positively, like a distance.</a:t>
            </a:r>
          </a:p>
          <a:p>
            <a:r>
              <a:rPr lang="en-US" dirty="0" smtClean="0"/>
              <a:t>Congruent segments are segments that have equal lengths.</a:t>
            </a:r>
          </a:p>
          <a:p>
            <a:r>
              <a:rPr lang="en-US" dirty="0" smtClean="0"/>
              <a:t>The midpoint of a segment is the point that divides the segment into two congruent segments.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5062522"/>
            <a:ext cx="3886200" cy="1233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more about segments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bisector of a segment is a line, segment, ray or plane that intersects the segment at its midpoint.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3505200"/>
            <a:ext cx="28098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310"/>
          <p:cNvSpPr/>
          <p:nvPr/>
        </p:nvSpPr>
        <p:spPr>
          <a:xfrm>
            <a:off x="4025105" y="4756522"/>
            <a:ext cx="398259" cy="347499"/>
          </a:xfrm>
          <a:custGeom>
            <a:avLst/>
            <a:gdLst/>
            <a:ahLst/>
            <a:cxnLst/>
            <a:rect l="0" t="0" r="0" b="0"/>
            <a:pathLst>
              <a:path w="398259" h="347499">
                <a:moveTo>
                  <a:pt x="249715" y="32647"/>
                </a:moveTo>
                <a:lnTo>
                  <a:pt x="237579" y="26580"/>
                </a:lnTo>
                <a:lnTo>
                  <a:pt x="228234" y="20214"/>
                </a:lnTo>
                <a:lnTo>
                  <a:pt x="223964" y="16738"/>
                </a:lnTo>
                <a:lnTo>
                  <a:pt x="215833" y="12877"/>
                </a:lnTo>
                <a:lnTo>
                  <a:pt x="204116" y="10703"/>
                </a:lnTo>
                <a:lnTo>
                  <a:pt x="200265" y="10397"/>
                </a:lnTo>
                <a:lnTo>
                  <a:pt x="189214" y="6672"/>
                </a:lnTo>
                <a:lnTo>
                  <a:pt x="177105" y="2053"/>
                </a:lnTo>
                <a:lnTo>
                  <a:pt x="167491" y="0"/>
                </a:lnTo>
                <a:lnTo>
                  <a:pt x="163149" y="722"/>
                </a:lnTo>
                <a:lnTo>
                  <a:pt x="154937" y="4912"/>
                </a:lnTo>
                <a:lnTo>
                  <a:pt x="143668" y="7620"/>
                </a:lnTo>
                <a:lnTo>
                  <a:pt x="137107" y="8342"/>
                </a:lnTo>
                <a:lnTo>
                  <a:pt x="131463" y="10094"/>
                </a:lnTo>
                <a:lnTo>
                  <a:pt x="121805" y="15427"/>
                </a:lnTo>
                <a:lnTo>
                  <a:pt x="113279" y="18644"/>
                </a:lnTo>
                <a:lnTo>
                  <a:pt x="109227" y="19502"/>
                </a:lnTo>
                <a:lnTo>
                  <a:pt x="101340" y="23842"/>
                </a:lnTo>
                <a:lnTo>
                  <a:pt x="91060" y="31274"/>
                </a:lnTo>
                <a:lnTo>
                  <a:pt x="73791" y="43044"/>
                </a:lnTo>
                <a:lnTo>
                  <a:pt x="67663" y="48468"/>
                </a:lnTo>
                <a:lnTo>
                  <a:pt x="63577" y="53355"/>
                </a:lnTo>
                <a:lnTo>
                  <a:pt x="57766" y="62171"/>
                </a:lnTo>
                <a:lnTo>
                  <a:pt x="50951" y="70322"/>
                </a:lnTo>
                <a:lnTo>
                  <a:pt x="43688" y="78178"/>
                </a:lnTo>
                <a:lnTo>
                  <a:pt x="36228" y="87174"/>
                </a:lnTo>
                <a:lnTo>
                  <a:pt x="32460" y="93128"/>
                </a:lnTo>
                <a:lnTo>
                  <a:pt x="28678" y="99638"/>
                </a:lnTo>
                <a:lnTo>
                  <a:pt x="24476" y="110258"/>
                </a:lnTo>
                <a:lnTo>
                  <a:pt x="21339" y="120481"/>
                </a:lnTo>
                <a:lnTo>
                  <a:pt x="18724" y="126763"/>
                </a:lnTo>
                <a:lnTo>
                  <a:pt x="15711" y="133491"/>
                </a:lnTo>
                <a:lnTo>
                  <a:pt x="13702" y="139246"/>
                </a:lnTo>
                <a:lnTo>
                  <a:pt x="11470" y="149028"/>
                </a:lnTo>
                <a:lnTo>
                  <a:pt x="7091" y="157609"/>
                </a:lnTo>
                <a:lnTo>
                  <a:pt x="4146" y="161675"/>
                </a:lnTo>
                <a:lnTo>
                  <a:pt x="873" y="169580"/>
                </a:lnTo>
                <a:lnTo>
                  <a:pt x="0" y="173466"/>
                </a:lnTo>
                <a:lnTo>
                  <a:pt x="688" y="179866"/>
                </a:lnTo>
                <a:lnTo>
                  <a:pt x="2417" y="187944"/>
                </a:lnTo>
                <a:lnTo>
                  <a:pt x="4840" y="197138"/>
                </a:lnTo>
                <a:lnTo>
                  <a:pt x="6455" y="205808"/>
                </a:lnTo>
                <a:lnTo>
                  <a:pt x="7531" y="214128"/>
                </a:lnTo>
                <a:lnTo>
                  <a:pt x="8249" y="222214"/>
                </a:lnTo>
                <a:lnTo>
                  <a:pt x="8727" y="228876"/>
                </a:lnTo>
                <a:lnTo>
                  <a:pt x="9259" y="239663"/>
                </a:lnTo>
                <a:lnTo>
                  <a:pt x="10671" y="245588"/>
                </a:lnTo>
                <a:lnTo>
                  <a:pt x="12882" y="252078"/>
                </a:lnTo>
                <a:lnTo>
                  <a:pt x="15626" y="258944"/>
                </a:lnTo>
                <a:lnTo>
                  <a:pt x="17456" y="264792"/>
                </a:lnTo>
                <a:lnTo>
                  <a:pt x="19488" y="274676"/>
                </a:lnTo>
                <a:lnTo>
                  <a:pt x="21301" y="277820"/>
                </a:lnTo>
                <a:lnTo>
                  <a:pt x="23778" y="279916"/>
                </a:lnTo>
                <a:lnTo>
                  <a:pt x="26700" y="281313"/>
                </a:lnTo>
                <a:lnTo>
                  <a:pt x="28649" y="283514"/>
                </a:lnTo>
                <a:lnTo>
                  <a:pt x="29947" y="286252"/>
                </a:lnTo>
                <a:lnTo>
                  <a:pt x="30813" y="289347"/>
                </a:lnTo>
                <a:lnTo>
                  <a:pt x="32660" y="291410"/>
                </a:lnTo>
                <a:lnTo>
                  <a:pt x="35162" y="292786"/>
                </a:lnTo>
                <a:lnTo>
                  <a:pt x="38100" y="293703"/>
                </a:lnTo>
                <a:lnTo>
                  <a:pt x="44750" y="298109"/>
                </a:lnTo>
                <a:lnTo>
                  <a:pt x="48302" y="301062"/>
                </a:lnTo>
                <a:lnTo>
                  <a:pt x="50669" y="304300"/>
                </a:lnTo>
                <a:lnTo>
                  <a:pt x="53300" y="311285"/>
                </a:lnTo>
                <a:lnTo>
                  <a:pt x="55271" y="313656"/>
                </a:lnTo>
                <a:lnTo>
                  <a:pt x="57856" y="315237"/>
                </a:lnTo>
                <a:lnTo>
                  <a:pt x="60849" y="316290"/>
                </a:lnTo>
                <a:lnTo>
                  <a:pt x="67561" y="320847"/>
                </a:lnTo>
                <a:lnTo>
                  <a:pt x="71129" y="323841"/>
                </a:lnTo>
                <a:lnTo>
                  <a:pt x="74778" y="325836"/>
                </a:lnTo>
                <a:lnTo>
                  <a:pt x="85980" y="329915"/>
                </a:lnTo>
                <a:lnTo>
                  <a:pt x="97343" y="337332"/>
                </a:lnTo>
                <a:lnTo>
                  <a:pt x="104947" y="339513"/>
                </a:lnTo>
                <a:lnTo>
                  <a:pt x="111293" y="341364"/>
                </a:lnTo>
                <a:lnTo>
                  <a:pt x="128504" y="346808"/>
                </a:lnTo>
                <a:lnTo>
                  <a:pt x="137157" y="347498"/>
                </a:lnTo>
                <a:lnTo>
                  <a:pt x="145467" y="346688"/>
                </a:lnTo>
                <a:lnTo>
                  <a:pt x="153546" y="344878"/>
                </a:lnTo>
                <a:lnTo>
                  <a:pt x="161472" y="343671"/>
                </a:lnTo>
                <a:lnTo>
                  <a:pt x="169296" y="342867"/>
                </a:lnTo>
                <a:lnTo>
                  <a:pt x="177052" y="342330"/>
                </a:lnTo>
                <a:lnTo>
                  <a:pt x="187303" y="340702"/>
                </a:lnTo>
                <a:lnTo>
                  <a:pt x="199217" y="338348"/>
                </a:lnTo>
                <a:lnTo>
                  <a:pt x="212239" y="335507"/>
                </a:lnTo>
                <a:lnTo>
                  <a:pt x="222191" y="332344"/>
                </a:lnTo>
                <a:lnTo>
                  <a:pt x="230096" y="328965"/>
                </a:lnTo>
                <a:lnTo>
                  <a:pt x="242265" y="323094"/>
                </a:lnTo>
                <a:lnTo>
                  <a:pt x="251907" y="320485"/>
                </a:lnTo>
                <a:lnTo>
                  <a:pt x="254986" y="318519"/>
                </a:lnTo>
                <a:lnTo>
                  <a:pt x="257039" y="315938"/>
                </a:lnTo>
                <a:lnTo>
                  <a:pt x="258408" y="312948"/>
                </a:lnTo>
                <a:lnTo>
                  <a:pt x="260590" y="310955"/>
                </a:lnTo>
                <a:lnTo>
                  <a:pt x="263315" y="309626"/>
                </a:lnTo>
                <a:lnTo>
                  <a:pt x="266402" y="308739"/>
                </a:lnTo>
                <a:lnTo>
                  <a:pt x="273218" y="304368"/>
                </a:lnTo>
                <a:lnTo>
                  <a:pt x="281751" y="298192"/>
                </a:lnTo>
                <a:lnTo>
                  <a:pt x="294009" y="291214"/>
                </a:lnTo>
                <a:lnTo>
                  <a:pt x="304538" y="287266"/>
                </a:lnTo>
                <a:lnTo>
                  <a:pt x="309123" y="286213"/>
                </a:lnTo>
                <a:lnTo>
                  <a:pt x="320992" y="278270"/>
                </a:lnTo>
                <a:lnTo>
                  <a:pt x="327713" y="272596"/>
                </a:lnTo>
                <a:lnTo>
                  <a:pt x="333463" y="265003"/>
                </a:lnTo>
                <a:lnTo>
                  <a:pt x="338567" y="256131"/>
                </a:lnTo>
                <a:lnTo>
                  <a:pt x="343240" y="246407"/>
                </a:lnTo>
                <a:lnTo>
                  <a:pt x="347625" y="239924"/>
                </a:lnTo>
                <a:lnTo>
                  <a:pt x="351818" y="235601"/>
                </a:lnTo>
                <a:lnTo>
                  <a:pt x="355884" y="232720"/>
                </a:lnTo>
                <a:lnTo>
                  <a:pt x="359864" y="226989"/>
                </a:lnTo>
                <a:lnTo>
                  <a:pt x="363787" y="219359"/>
                </a:lnTo>
                <a:lnTo>
                  <a:pt x="367673" y="210462"/>
                </a:lnTo>
                <a:lnTo>
                  <a:pt x="375377" y="193803"/>
                </a:lnTo>
                <a:lnTo>
                  <a:pt x="379210" y="185804"/>
                </a:lnTo>
                <a:lnTo>
                  <a:pt x="381765" y="179202"/>
                </a:lnTo>
                <a:lnTo>
                  <a:pt x="384603" y="168480"/>
                </a:lnTo>
                <a:lnTo>
                  <a:pt x="386630" y="162572"/>
                </a:lnTo>
                <a:lnTo>
                  <a:pt x="389252" y="156094"/>
                </a:lnTo>
                <a:lnTo>
                  <a:pt x="392269" y="149235"/>
                </a:lnTo>
                <a:lnTo>
                  <a:pt x="394281" y="142123"/>
                </a:lnTo>
                <a:lnTo>
                  <a:pt x="395622" y="134841"/>
                </a:lnTo>
                <a:lnTo>
                  <a:pt x="396516" y="127446"/>
                </a:lnTo>
                <a:lnTo>
                  <a:pt x="397112" y="121246"/>
                </a:lnTo>
                <a:lnTo>
                  <a:pt x="397775" y="110971"/>
                </a:lnTo>
                <a:lnTo>
                  <a:pt x="398069" y="102172"/>
                </a:lnTo>
                <a:lnTo>
                  <a:pt x="398258" y="86174"/>
                </a:lnTo>
                <a:lnTo>
                  <a:pt x="397003" y="83572"/>
                </a:lnTo>
                <a:lnTo>
                  <a:pt x="394897" y="81837"/>
                </a:lnTo>
                <a:lnTo>
                  <a:pt x="392223" y="80680"/>
                </a:lnTo>
                <a:lnTo>
                  <a:pt x="390440" y="78639"/>
                </a:lnTo>
                <a:lnTo>
                  <a:pt x="389252" y="76008"/>
                </a:lnTo>
                <a:lnTo>
                  <a:pt x="386661" y="68429"/>
                </a:lnTo>
                <a:lnTo>
                  <a:pt x="384192" y="62852"/>
                </a:lnTo>
                <a:lnTo>
                  <a:pt x="381276" y="56594"/>
                </a:lnTo>
                <a:lnTo>
                  <a:pt x="378037" y="46254"/>
                </a:lnTo>
                <a:lnTo>
                  <a:pt x="377173" y="41718"/>
                </a:lnTo>
                <a:lnTo>
                  <a:pt x="375327" y="38695"/>
                </a:lnTo>
                <a:lnTo>
                  <a:pt x="372826" y="36679"/>
                </a:lnTo>
                <a:lnTo>
                  <a:pt x="365755" y="33444"/>
                </a:lnTo>
                <a:lnTo>
                  <a:pt x="355197" y="23705"/>
                </a:lnTo>
                <a:lnTo>
                  <a:pt x="352585" y="212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11"/>
          <p:cNvSpPr/>
          <p:nvPr/>
        </p:nvSpPr>
        <p:spPr>
          <a:xfrm>
            <a:off x="3433845" y="4594859"/>
            <a:ext cx="40876" cy="318174"/>
          </a:xfrm>
          <a:custGeom>
            <a:avLst/>
            <a:gdLst/>
            <a:ahLst/>
            <a:cxnLst/>
            <a:rect l="0" t="0" r="0" b="0"/>
            <a:pathLst>
              <a:path w="40876" h="318174">
                <a:moveTo>
                  <a:pt x="6584" y="57150"/>
                </a:moveTo>
                <a:lnTo>
                  <a:pt x="6584" y="69286"/>
                </a:lnTo>
                <a:lnTo>
                  <a:pt x="7855" y="77941"/>
                </a:lnTo>
                <a:lnTo>
                  <a:pt x="9971" y="88791"/>
                </a:lnTo>
                <a:lnTo>
                  <a:pt x="12653" y="101104"/>
                </a:lnTo>
                <a:lnTo>
                  <a:pt x="14440" y="111853"/>
                </a:lnTo>
                <a:lnTo>
                  <a:pt x="15632" y="121558"/>
                </a:lnTo>
                <a:lnTo>
                  <a:pt x="16426" y="130569"/>
                </a:lnTo>
                <a:lnTo>
                  <a:pt x="16955" y="137846"/>
                </a:lnTo>
                <a:lnTo>
                  <a:pt x="17544" y="149319"/>
                </a:lnTo>
                <a:lnTo>
                  <a:pt x="17805" y="162038"/>
                </a:lnTo>
                <a:lnTo>
                  <a:pt x="17875" y="168985"/>
                </a:lnTo>
                <a:lnTo>
                  <a:pt x="16652" y="179967"/>
                </a:lnTo>
                <a:lnTo>
                  <a:pt x="14566" y="193638"/>
                </a:lnTo>
                <a:lnTo>
                  <a:pt x="11905" y="209102"/>
                </a:lnTo>
                <a:lnTo>
                  <a:pt x="10131" y="220681"/>
                </a:lnTo>
                <a:lnTo>
                  <a:pt x="8949" y="229671"/>
                </a:lnTo>
                <a:lnTo>
                  <a:pt x="7051" y="247156"/>
                </a:lnTo>
                <a:lnTo>
                  <a:pt x="6723" y="256253"/>
                </a:lnTo>
                <a:lnTo>
                  <a:pt x="6588" y="305436"/>
                </a:lnTo>
                <a:lnTo>
                  <a:pt x="5317" y="307765"/>
                </a:lnTo>
                <a:lnTo>
                  <a:pt x="3200" y="310586"/>
                </a:lnTo>
                <a:lnTo>
                  <a:pt x="518" y="313738"/>
                </a:lnTo>
                <a:lnTo>
                  <a:pt x="0" y="315838"/>
                </a:lnTo>
                <a:lnTo>
                  <a:pt x="925" y="317240"/>
                </a:lnTo>
                <a:lnTo>
                  <a:pt x="2811" y="318173"/>
                </a:lnTo>
                <a:lnTo>
                  <a:pt x="4069" y="317526"/>
                </a:lnTo>
                <a:lnTo>
                  <a:pt x="4908" y="315824"/>
                </a:lnTo>
                <a:lnTo>
                  <a:pt x="5467" y="313420"/>
                </a:lnTo>
                <a:lnTo>
                  <a:pt x="5840" y="306737"/>
                </a:lnTo>
                <a:lnTo>
                  <a:pt x="6253" y="285764"/>
                </a:lnTo>
                <a:lnTo>
                  <a:pt x="7634" y="273060"/>
                </a:lnTo>
                <a:lnTo>
                  <a:pt x="9824" y="259510"/>
                </a:lnTo>
                <a:lnTo>
                  <a:pt x="12554" y="245397"/>
                </a:lnTo>
                <a:lnTo>
                  <a:pt x="14374" y="229638"/>
                </a:lnTo>
                <a:lnTo>
                  <a:pt x="15588" y="212782"/>
                </a:lnTo>
                <a:lnTo>
                  <a:pt x="16936" y="180930"/>
                </a:lnTo>
                <a:lnTo>
                  <a:pt x="17695" y="149988"/>
                </a:lnTo>
                <a:lnTo>
                  <a:pt x="17872" y="137358"/>
                </a:lnTo>
                <a:lnTo>
                  <a:pt x="19190" y="129672"/>
                </a:lnTo>
                <a:lnTo>
                  <a:pt x="21338" y="120738"/>
                </a:lnTo>
                <a:lnTo>
                  <a:pt x="24040" y="110972"/>
                </a:lnTo>
                <a:lnTo>
                  <a:pt x="25842" y="103192"/>
                </a:lnTo>
                <a:lnTo>
                  <a:pt x="27042" y="96735"/>
                </a:lnTo>
                <a:lnTo>
                  <a:pt x="27843" y="91160"/>
                </a:lnTo>
                <a:lnTo>
                  <a:pt x="28733" y="81579"/>
                </a:lnTo>
                <a:lnTo>
                  <a:pt x="29128" y="71817"/>
                </a:lnTo>
                <a:lnTo>
                  <a:pt x="29304" y="59012"/>
                </a:lnTo>
                <a:lnTo>
                  <a:pt x="30621" y="50772"/>
                </a:lnTo>
                <a:lnTo>
                  <a:pt x="32769" y="41468"/>
                </a:lnTo>
                <a:lnTo>
                  <a:pt x="38473" y="20330"/>
                </a:lnTo>
                <a:lnTo>
                  <a:pt x="408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12"/>
          <p:cNvSpPr/>
          <p:nvPr/>
        </p:nvSpPr>
        <p:spPr>
          <a:xfrm>
            <a:off x="4903470" y="4557146"/>
            <a:ext cx="78301" cy="369184"/>
          </a:xfrm>
          <a:custGeom>
            <a:avLst/>
            <a:gdLst/>
            <a:ahLst/>
            <a:cxnLst/>
            <a:rect l="0" t="0" r="0" b="0"/>
            <a:pathLst>
              <a:path w="78301" h="369184">
                <a:moveTo>
                  <a:pt x="22859" y="60573"/>
                </a:moveTo>
                <a:lnTo>
                  <a:pt x="22859" y="159327"/>
                </a:lnTo>
                <a:lnTo>
                  <a:pt x="21589" y="165779"/>
                </a:lnTo>
                <a:lnTo>
                  <a:pt x="19473" y="171351"/>
                </a:lnTo>
                <a:lnTo>
                  <a:pt x="16792" y="176335"/>
                </a:lnTo>
                <a:lnTo>
                  <a:pt x="15004" y="180928"/>
                </a:lnTo>
                <a:lnTo>
                  <a:pt x="13018" y="189418"/>
                </a:lnTo>
                <a:lnTo>
                  <a:pt x="12136" y="200811"/>
                </a:lnTo>
                <a:lnTo>
                  <a:pt x="11743" y="214341"/>
                </a:lnTo>
                <a:lnTo>
                  <a:pt x="11442" y="280055"/>
                </a:lnTo>
                <a:lnTo>
                  <a:pt x="10168" y="288174"/>
                </a:lnTo>
                <a:lnTo>
                  <a:pt x="8048" y="294857"/>
                </a:lnTo>
                <a:lnTo>
                  <a:pt x="5365" y="300583"/>
                </a:lnTo>
                <a:lnTo>
                  <a:pt x="3577" y="305669"/>
                </a:lnTo>
                <a:lnTo>
                  <a:pt x="1589" y="314708"/>
                </a:lnTo>
                <a:lnTo>
                  <a:pt x="209" y="325697"/>
                </a:lnTo>
                <a:lnTo>
                  <a:pt x="27" y="334952"/>
                </a:lnTo>
                <a:lnTo>
                  <a:pt x="7" y="341120"/>
                </a:lnTo>
                <a:lnTo>
                  <a:pt x="0" y="295984"/>
                </a:lnTo>
                <a:lnTo>
                  <a:pt x="1270" y="287364"/>
                </a:lnTo>
                <a:lnTo>
                  <a:pt x="3387" y="279077"/>
                </a:lnTo>
                <a:lnTo>
                  <a:pt x="6067" y="271013"/>
                </a:lnTo>
                <a:lnTo>
                  <a:pt x="7855" y="260556"/>
                </a:lnTo>
                <a:lnTo>
                  <a:pt x="9046" y="248505"/>
                </a:lnTo>
                <a:lnTo>
                  <a:pt x="9840" y="235391"/>
                </a:lnTo>
                <a:lnTo>
                  <a:pt x="14180" y="212679"/>
                </a:lnTo>
                <a:lnTo>
                  <a:pt x="20884" y="183567"/>
                </a:lnTo>
                <a:lnTo>
                  <a:pt x="37221" y="119047"/>
                </a:lnTo>
                <a:lnTo>
                  <a:pt x="63948" y="20406"/>
                </a:lnTo>
                <a:lnTo>
                  <a:pt x="65492" y="13475"/>
                </a:lnTo>
                <a:lnTo>
                  <a:pt x="67207" y="2387"/>
                </a:lnTo>
                <a:lnTo>
                  <a:pt x="68935" y="193"/>
                </a:lnTo>
                <a:lnTo>
                  <a:pt x="71356" y="0"/>
                </a:lnTo>
                <a:lnTo>
                  <a:pt x="78300" y="2747"/>
                </a:lnTo>
                <a:lnTo>
                  <a:pt x="75863" y="9896"/>
                </a:lnTo>
                <a:lnTo>
                  <a:pt x="73435" y="15359"/>
                </a:lnTo>
                <a:lnTo>
                  <a:pt x="71817" y="22810"/>
                </a:lnTo>
                <a:lnTo>
                  <a:pt x="70738" y="31588"/>
                </a:lnTo>
                <a:lnTo>
                  <a:pt x="70018" y="41250"/>
                </a:lnTo>
                <a:lnTo>
                  <a:pt x="68269" y="48961"/>
                </a:lnTo>
                <a:lnTo>
                  <a:pt x="65832" y="55372"/>
                </a:lnTo>
                <a:lnTo>
                  <a:pt x="62938" y="60915"/>
                </a:lnTo>
                <a:lnTo>
                  <a:pt x="59739" y="72231"/>
                </a:lnTo>
                <a:lnTo>
                  <a:pt x="56336" y="87396"/>
                </a:lnTo>
                <a:lnTo>
                  <a:pt x="52797" y="105125"/>
                </a:lnTo>
                <a:lnTo>
                  <a:pt x="50438" y="120754"/>
                </a:lnTo>
                <a:lnTo>
                  <a:pt x="48865" y="134984"/>
                </a:lnTo>
                <a:lnTo>
                  <a:pt x="47816" y="148280"/>
                </a:lnTo>
                <a:lnTo>
                  <a:pt x="45848" y="162225"/>
                </a:lnTo>
                <a:lnTo>
                  <a:pt x="43265" y="176601"/>
                </a:lnTo>
                <a:lnTo>
                  <a:pt x="40273" y="191265"/>
                </a:lnTo>
                <a:lnTo>
                  <a:pt x="38279" y="203581"/>
                </a:lnTo>
                <a:lnTo>
                  <a:pt x="36949" y="214332"/>
                </a:lnTo>
                <a:lnTo>
                  <a:pt x="36062" y="224039"/>
                </a:lnTo>
                <a:lnTo>
                  <a:pt x="34202" y="234321"/>
                </a:lnTo>
                <a:lnTo>
                  <a:pt x="31691" y="244985"/>
                </a:lnTo>
                <a:lnTo>
                  <a:pt x="28747" y="255904"/>
                </a:lnTo>
                <a:lnTo>
                  <a:pt x="26785" y="265724"/>
                </a:lnTo>
                <a:lnTo>
                  <a:pt x="25476" y="274811"/>
                </a:lnTo>
                <a:lnTo>
                  <a:pt x="24604" y="283408"/>
                </a:lnTo>
                <a:lnTo>
                  <a:pt x="22753" y="292950"/>
                </a:lnTo>
                <a:lnTo>
                  <a:pt x="20248" y="303121"/>
                </a:lnTo>
                <a:lnTo>
                  <a:pt x="17309" y="313712"/>
                </a:lnTo>
                <a:lnTo>
                  <a:pt x="15349" y="322042"/>
                </a:lnTo>
                <a:lnTo>
                  <a:pt x="14043" y="328866"/>
                </a:lnTo>
                <a:lnTo>
                  <a:pt x="12591" y="339835"/>
                </a:lnTo>
                <a:lnTo>
                  <a:pt x="11946" y="348943"/>
                </a:lnTo>
                <a:lnTo>
                  <a:pt x="11497" y="359980"/>
                </a:lnTo>
                <a:lnTo>
                  <a:pt x="0" y="3691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13"/>
          <p:cNvSpPr/>
          <p:nvPr/>
        </p:nvSpPr>
        <p:spPr>
          <a:xfrm>
            <a:off x="6778145" y="4526329"/>
            <a:ext cx="67769" cy="79296"/>
          </a:xfrm>
          <a:custGeom>
            <a:avLst/>
            <a:gdLst/>
            <a:ahLst/>
            <a:cxnLst/>
            <a:rect l="0" t="0" r="0" b="0"/>
            <a:pathLst>
              <a:path w="67769" h="79296">
                <a:moveTo>
                  <a:pt x="45564" y="11380"/>
                </a:moveTo>
                <a:lnTo>
                  <a:pt x="39497" y="23516"/>
                </a:lnTo>
                <a:lnTo>
                  <a:pt x="37709" y="28361"/>
                </a:lnTo>
                <a:lnTo>
                  <a:pt x="36518" y="32861"/>
                </a:lnTo>
                <a:lnTo>
                  <a:pt x="34605" y="43140"/>
                </a:lnTo>
                <a:lnTo>
                  <a:pt x="34449" y="45253"/>
                </a:lnTo>
                <a:lnTo>
                  <a:pt x="34344" y="47932"/>
                </a:lnTo>
                <a:lnTo>
                  <a:pt x="34197" y="57771"/>
                </a:lnTo>
                <a:lnTo>
                  <a:pt x="34147" y="66405"/>
                </a:lnTo>
                <a:lnTo>
                  <a:pt x="35412" y="67113"/>
                </a:lnTo>
                <a:lnTo>
                  <a:pt x="37527" y="67586"/>
                </a:lnTo>
                <a:lnTo>
                  <a:pt x="40206" y="67901"/>
                </a:lnTo>
                <a:lnTo>
                  <a:pt x="43262" y="68111"/>
                </a:lnTo>
                <a:lnTo>
                  <a:pt x="46570" y="68251"/>
                </a:lnTo>
                <a:lnTo>
                  <a:pt x="53631" y="68406"/>
                </a:lnTo>
                <a:lnTo>
                  <a:pt x="61003" y="68475"/>
                </a:lnTo>
                <a:lnTo>
                  <a:pt x="62207" y="67224"/>
                </a:lnTo>
                <a:lnTo>
                  <a:pt x="61740" y="65119"/>
                </a:lnTo>
                <a:lnTo>
                  <a:pt x="60158" y="62446"/>
                </a:lnTo>
                <a:lnTo>
                  <a:pt x="59103" y="59394"/>
                </a:lnTo>
                <a:lnTo>
                  <a:pt x="58400" y="56090"/>
                </a:lnTo>
                <a:lnTo>
                  <a:pt x="57272" y="47729"/>
                </a:lnTo>
                <a:lnTo>
                  <a:pt x="57180" y="45772"/>
                </a:lnTo>
                <a:lnTo>
                  <a:pt x="57077" y="40212"/>
                </a:lnTo>
                <a:lnTo>
                  <a:pt x="55779" y="36952"/>
                </a:lnTo>
                <a:lnTo>
                  <a:pt x="53644" y="33508"/>
                </a:lnTo>
                <a:lnTo>
                  <a:pt x="50952" y="29942"/>
                </a:lnTo>
                <a:lnTo>
                  <a:pt x="47885" y="26295"/>
                </a:lnTo>
                <a:lnTo>
                  <a:pt x="44571" y="22593"/>
                </a:lnTo>
                <a:lnTo>
                  <a:pt x="36196" y="13595"/>
                </a:lnTo>
                <a:lnTo>
                  <a:pt x="34239" y="12857"/>
                </a:lnTo>
                <a:lnTo>
                  <a:pt x="31664" y="12365"/>
                </a:lnTo>
                <a:lnTo>
                  <a:pt x="28678" y="12037"/>
                </a:lnTo>
                <a:lnTo>
                  <a:pt x="25416" y="11818"/>
                </a:lnTo>
                <a:lnTo>
                  <a:pt x="21973" y="11672"/>
                </a:lnTo>
                <a:lnTo>
                  <a:pt x="18406" y="11575"/>
                </a:lnTo>
                <a:lnTo>
                  <a:pt x="16030" y="12780"/>
                </a:lnTo>
                <a:lnTo>
                  <a:pt x="14445" y="14853"/>
                </a:lnTo>
                <a:lnTo>
                  <a:pt x="13387" y="17506"/>
                </a:lnTo>
                <a:lnTo>
                  <a:pt x="11413" y="20544"/>
                </a:lnTo>
                <a:lnTo>
                  <a:pt x="8827" y="23840"/>
                </a:lnTo>
                <a:lnTo>
                  <a:pt x="1618" y="32186"/>
                </a:lnTo>
                <a:lnTo>
                  <a:pt x="1028" y="34141"/>
                </a:lnTo>
                <a:lnTo>
                  <a:pt x="634" y="36714"/>
                </a:lnTo>
                <a:lnTo>
                  <a:pt x="370" y="39699"/>
                </a:lnTo>
                <a:lnTo>
                  <a:pt x="195" y="42960"/>
                </a:lnTo>
                <a:lnTo>
                  <a:pt x="0" y="49969"/>
                </a:lnTo>
                <a:lnTo>
                  <a:pt x="1218" y="53616"/>
                </a:lnTo>
                <a:lnTo>
                  <a:pt x="3300" y="57318"/>
                </a:lnTo>
                <a:lnTo>
                  <a:pt x="5958" y="61055"/>
                </a:lnTo>
                <a:lnTo>
                  <a:pt x="9000" y="64817"/>
                </a:lnTo>
                <a:lnTo>
                  <a:pt x="12299" y="68595"/>
                </a:lnTo>
                <a:lnTo>
                  <a:pt x="15767" y="72383"/>
                </a:lnTo>
                <a:lnTo>
                  <a:pt x="19350" y="74909"/>
                </a:lnTo>
                <a:lnTo>
                  <a:pt x="23008" y="76593"/>
                </a:lnTo>
                <a:lnTo>
                  <a:pt x="31937" y="79295"/>
                </a:lnTo>
                <a:lnTo>
                  <a:pt x="33939" y="78247"/>
                </a:lnTo>
                <a:lnTo>
                  <a:pt x="36545" y="76278"/>
                </a:lnTo>
                <a:lnTo>
                  <a:pt x="39551" y="73696"/>
                </a:lnTo>
                <a:lnTo>
                  <a:pt x="42826" y="70704"/>
                </a:lnTo>
                <a:lnTo>
                  <a:pt x="49850" y="63993"/>
                </a:lnTo>
                <a:lnTo>
                  <a:pt x="60945" y="53075"/>
                </a:lnTo>
                <a:lnTo>
                  <a:pt x="63438" y="49337"/>
                </a:lnTo>
                <a:lnTo>
                  <a:pt x="65100" y="45574"/>
                </a:lnTo>
                <a:lnTo>
                  <a:pt x="66209" y="41796"/>
                </a:lnTo>
                <a:lnTo>
                  <a:pt x="66948" y="36738"/>
                </a:lnTo>
                <a:lnTo>
                  <a:pt x="67440" y="30825"/>
                </a:lnTo>
                <a:lnTo>
                  <a:pt x="67768" y="24344"/>
                </a:lnTo>
                <a:lnTo>
                  <a:pt x="66717" y="20022"/>
                </a:lnTo>
                <a:lnTo>
                  <a:pt x="64746" y="17142"/>
                </a:lnTo>
                <a:lnTo>
                  <a:pt x="62162" y="15222"/>
                </a:lnTo>
                <a:lnTo>
                  <a:pt x="60439" y="12671"/>
                </a:lnTo>
                <a:lnTo>
                  <a:pt x="59291" y="9701"/>
                </a:lnTo>
                <a:lnTo>
                  <a:pt x="58526" y="6450"/>
                </a:lnTo>
                <a:lnTo>
                  <a:pt x="56745" y="4284"/>
                </a:lnTo>
                <a:lnTo>
                  <a:pt x="54289" y="2840"/>
                </a:lnTo>
                <a:lnTo>
                  <a:pt x="47287" y="521"/>
                </a:lnTo>
                <a:lnTo>
                  <a:pt x="45443" y="331"/>
                </a:lnTo>
                <a:lnTo>
                  <a:pt x="42944" y="204"/>
                </a:lnTo>
                <a:lnTo>
                  <a:pt x="36780" y="63"/>
                </a:lnTo>
                <a:lnTo>
                  <a:pt x="29807" y="0"/>
                </a:lnTo>
                <a:lnTo>
                  <a:pt x="26169" y="1254"/>
                </a:lnTo>
                <a:lnTo>
                  <a:pt x="22474" y="3360"/>
                </a:lnTo>
                <a:lnTo>
                  <a:pt x="13486" y="9796"/>
                </a:lnTo>
                <a:lnTo>
                  <a:pt x="11480" y="12864"/>
                </a:lnTo>
                <a:lnTo>
                  <a:pt x="8871" y="17450"/>
                </a:lnTo>
                <a:lnTo>
                  <a:pt x="5862" y="23047"/>
                </a:lnTo>
                <a:lnTo>
                  <a:pt x="3857" y="28048"/>
                </a:lnTo>
                <a:lnTo>
                  <a:pt x="2519" y="32652"/>
                </a:lnTo>
                <a:lnTo>
                  <a:pt x="1627" y="36992"/>
                </a:lnTo>
                <a:lnTo>
                  <a:pt x="1033" y="42424"/>
                </a:lnTo>
                <a:lnTo>
                  <a:pt x="637" y="48587"/>
                </a:lnTo>
                <a:lnTo>
                  <a:pt x="80" y="62621"/>
                </a:lnTo>
                <a:lnTo>
                  <a:pt x="11274" y="685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14"/>
          <p:cNvSpPr/>
          <p:nvPr/>
        </p:nvSpPr>
        <p:spPr>
          <a:xfrm>
            <a:off x="7909559" y="4503419"/>
            <a:ext cx="96864" cy="79991"/>
          </a:xfrm>
          <a:custGeom>
            <a:avLst/>
            <a:gdLst/>
            <a:ahLst/>
            <a:cxnLst/>
            <a:rect l="0" t="0" r="0" b="0"/>
            <a:pathLst>
              <a:path w="96864" h="79991">
                <a:moveTo>
                  <a:pt x="57150" y="0"/>
                </a:moveTo>
                <a:lnTo>
                  <a:pt x="51083" y="0"/>
                </a:lnTo>
                <a:lnTo>
                  <a:pt x="48025" y="1270"/>
                </a:lnTo>
                <a:lnTo>
                  <a:pt x="44717" y="3387"/>
                </a:lnTo>
                <a:lnTo>
                  <a:pt x="41241" y="6068"/>
                </a:lnTo>
                <a:lnTo>
                  <a:pt x="37655" y="7856"/>
                </a:lnTo>
                <a:lnTo>
                  <a:pt x="33993" y="9047"/>
                </a:lnTo>
                <a:lnTo>
                  <a:pt x="25060" y="10960"/>
                </a:lnTo>
                <a:lnTo>
                  <a:pt x="23056" y="16196"/>
                </a:lnTo>
                <a:lnTo>
                  <a:pt x="20452" y="24768"/>
                </a:lnTo>
                <a:lnTo>
                  <a:pt x="17445" y="35562"/>
                </a:lnTo>
                <a:lnTo>
                  <a:pt x="15440" y="44028"/>
                </a:lnTo>
                <a:lnTo>
                  <a:pt x="14103" y="50942"/>
                </a:lnTo>
                <a:lnTo>
                  <a:pt x="13212" y="56822"/>
                </a:lnTo>
                <a:lnTo>
                  <a:pt x="13888" y="62012"/>
                </a:lnTo>
                <a:lnTo>
                  <a:pt x="15609" y="66741"/>
                </a:lnTo>
                <a:lnTo>
                  <a:pt x="18026" y="71164"/>
                </a:lnTo>
                <a:lnTo>
                  <a:pt x="20908" y="74113"/>
                </a:lnTo>
                <a:lnTo>
                  <a:pt x="24099" y="76079"/>
                </a:lnTo>
                <a:lnTo>
                  <a:pt x="27496" y="77389"/>
                </a:lnTo>
                <a:lnTo>
                  <a:pt x="31031" y="78263"/>
                </a:lnTo>
                <a:lnTo>
                  <a:pt x="34657" y="78846"/>
                </a:lnTo>
                <a:lnTo>
                  <a:pt x="43536" y="79781"/>
                </a:lnTo>
                <a:lnTo>
                  <a:pt x="45533" y="79857"/>
                </a:lnTo>
                <a:lnTo>
                  <a:pt x="54414" y="79965"/>
                </a:lnTo>
                <a:lnTo>
                  <a:pt x="61438" y="79990"/>
                </a:lnTo>
                <a:lnTo>
                  <a:pt x="63818" y="78727"/>
                </a:lnTo>
                <a:lnTo>
                  <a:pt x="65406" y="76615"/>
                </a:lnTo>
                <a:lnTo>
                  <a:pt x="66465" y="73936"/>
                </a:lnTo>
                <a:lnTo>
                  <a:pt x="68440" y="72151"/>
                </a:lnTo>
                <a:lnTo>
                  <a:pt x="71026" y="70961"/>
                </a:lnTo>
                <a:lnTo>
                  <a:pt x="74021" y="70168"/>
                </a:lnTo>
                <a:lnTo>
                  <a:pt x="76018" y="68368"/>
                </a:lnTo>
                <a:lnTo>
                  <a:pt x="77349" y="65899"/>
                </a:lnTo>
                <a:lnTo>
                  <a:pt x="78237" y="62983"/>
                </a:lnTo>
                <a:lnTo>
                  <a:pt x="80098" y="59769"/>
                </a:lnTo>
                <a:lnTo>
                  <a:pt x="82608" y="56356"/>
                </a:lnTo>
                <a:lnTo>
                  <a:pt x="85552" y="52811"/>
                </a:lnTo>
                <a:lnTo>
                  <a:pt x="88785" y="46637"/>
                </a:lnTo>
                <a:lnTo>
                  <a:pt x="92210" y="38712"/>
                </a:lnTo>
                <a:lnTo>
                  <a:pt x="95763" y="29618"/>
                </a:lnTo>
                <a:lnTo>
                  <a:pt x="96863" y="22286"/>
                </a:lnTo>
                <a:lnTo>
                  <a:pt x="96325" y="16127"/>
                </a:lnTo>
                <a:lnTo>
                  <a:pt x="92406" y="3186"/>
                </a:lnTo>
                <a:lnTo>
                  <a:pt x="90814" y="2124"/>
                </a:lnTo>
                <a:lnTo>
                  <a:pt x="88483" y="1416"/>
                </a:lnTo>
                <a:lnTo>
                  <a:pt x="85659" y="944"/>
                </a:lnTo>
                <a:lnTo>
                  <a:pt x="82506" y="630"/>
                </a:lnTo>
                <a:lnTo>
                  <a:pt x="79134" y="420"/>
                </a:lnTo>
                <a:lnTo>
                  <a:pt x="72001" y="187"/>
                </a:lnTo>
                <a:lnTo>
                  <a:pt x="53289" y="25"/>
                </a:lnTo>
                <a:lnTo>
                  <a:pt x="50766" y="1287"/>
                </a:lnTo>
                <a:lnTo>
                  <a:pt x="49084" y="3398"/>
                </a:lnTo>
                <a:lnTo>
                  <a:pt x="47963" y="6075"/>
                </a:lnTo>
                <a:lnTo>
                  <a:pt x="45946" y="9131"/>
                </a:lnTo>
                <a:lnTo>
                  <a:pt x="43330" y="12437"/>
                </a:lnTo>
                <a:lnTo>
                  <a:pt x="36076" y="20802"/>
                </a:lnTo>
                <a:lnTo>
                  <a:pt x="35481" y="22758"/>
                </a:lnTo>
                <a:lnTo>
                  <a:pt x="35084" y="25332"/>
                </a:lnTo>
                <a:lnTo>
                  <a:pt x="34820" y="28318"/>
                </a:lnTo>
                <a:lnTo>
                  <a:pt x="34643" y="32849"/>
                </a:lnTo>
                <a:lnTo>
                  <a:pt x="34447" y="44656"/>
                </a:lnTo>
                <a:lnTo>
                  <a:pt x="35665" y="50091"/>
                </a:lnTo>
                <a:lnTo>
                  <a:pt x="37747" y="54984"/>
                </a:lnTo>
                <a:lnTo>
                  <a:pt x="40405" y="59516"/>
                </a:lnTo>
                <a:lnTo>
                  <a:pt x="42176" y="63808"/>
                </a:lnTo>
                <a:lnTo>
                  <a:pt x="43358" y="67939"/>
                </a:lnTo>
                <a:lnTo>
                  <a:pt x="44145" y="71962"/>
                </a:lnTo>
                <a:lnTo>
                  <a:pt x="45940" y="74645"/>
                </a:lnTo>
                <a:lnTo>
                  <a:pt x="48407" y="76434"/>
                </a:lnTo>
                <a:lnTo>
                  <a:pt x="51322" y="77626"/>
                </a:lnTo>
                <a:lnTo>
                  <a:pt x="54535" y="77151"/>
                </a:lnTo>
                <a:lnTo>
                  <a:pt x="57946" y="75564"/>
                </a:lnTo>
                <a:lnTo>
                  <a:pt x="61491" y="73236"/>
                </a:lnTo>
                <a:lnTo>
                  <a:pt x="65124" y="71684"/>
                </a:lnTo>
                <a:lnTo>
                  <a:pt x="68816" y="70649"/>
                </a:lnTo>
                <a:lnTo>
                  <a:pt x="72548" y="69960"/>
                </a:lnTo>
                <a:lnTo>
                  <a:pt x="75035" y="68230"/>
                </a:lnTo>
                <a:lnTo>
                  <a:pt x="76694" y="65807"/>
                </a:lnTo>
                <a:lnTo>
                  <a:pt x="79355" y="58860"/>
                </a:lnTo>
                <a:lnTo>
                  <a:pt x="79574" y="55750"/>
                </a:lnTo>
                <a:lnTo>
                  <a:pt x="79720" y="51137"/>
                </a:lnTo>
                <a:lnTo>
                  <a:pt x="79816" y="45521"/>
                </a:lnTo>
                <a:lnTo>
                  <a:pt x="78611" y="40508"/>
                </a:lnTo>
                <a:lnTo>
                  <a:pt x="76538" y="35895"/>
                </a:lnTo>
                <a:lnTo>
                  <a:pt x="73885" y="31551"/>
                </a:lnTo>
                <a:lnTo>
                  <a:pt x="70847" y="28653"/>
                </a:lnTo>
                <a:lnTo>
                  <a:pt x="67551" y="26723"/>
                </a:lnTo>
                <a:lnTo>
                  <a:pt x="64085" y="25435"/>
                </a:lnTo>
                <a:lnTo>
                  <a:pt x="61773" y="23307"/>
                </a:lnTo>
                <a:lnTo>
                  <a:pt x="60232" y="20618"/>
                </a:lnTo>
                <a:lnTo>
                  <a:pt x="59205" y="17556"/>
                </a:lnTo>
                <a:lnTo>
                  <a:pt x="55981" y="15514"/>
                </a:lnTo>
                <a:lnTo>
                  <a:pt x="51290" y="14153"/>
                </a:lnTo>
                <a:lnTo>
                  <a:pt x="45623" y="13245"/>
                </a:lnTo>
                <a:lnTo>
                  <a:pt x="39306" y="13911"/>
                </a:lnTo>
                <a:lnTo>
                  <a:pt x="32554" y="15624"/>
                </a:lnTo>
                <a:lnTo>
                  <a:pt x="17689" y="20716"/>
                </a:lnTo>
                <a:lnTo>
                  <a:pt x="0" y="22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15"/>
          <p:cNvSpPr/>
          <p:nvPr/>
        </p:nvSpPr>
        <p:spPr>
          <a:xfrm>
            <a:off x="6823709" y="4549139"/>
            <a:ext cx="1143001" cy="22862"/>
          </a:xfrm>
          <a:custGeom>
            <a:avLst/>
            <a:gdLst/>
            <a:ahLst/>
            <a:cxnLst/>
            <a:rect l="0" t="0" r="0" b="0"/>
            <a:pathLst>
              <a:path w="1143001" h="22862">
                <a:moveTo>
                  <a:pt x="0" y="22861"/>
                </a:moveTo>
                <a:lnTo>
                  <a:pt x="18204" y="22861"/>
                </a:lnTo>
                <a:lnTo>
                  <a:pt x="29916" y="21590"/>
                </a:lnTo>
                <a:lnTo>
                  <a:pt x="44074" y="19474"/>
                </a:lnTo>
                <a:lnTo>
                  <a:pt x="59863" y="16793"/>
                </a:lnTo>
                <a:lnTo>
                  <a:pt x="74198" y="15005"/>
                </a:lnTo>
                <a:lnTo>
                  <a:pt x="87566" y="13813"/>
                </a:lnTo>
                <a:lnTo>
                  <a:pt x="110039" y="12490"/>
                </a:lnTo>
                <a:lnTo>
                  <a:pt x="124260" y="11901"/>
                </a:lnTo>
                <a:lnTo>
                  <a:pt x="279831" y="11443"/>
                </a:lnTo>
                <a:lnTo>
                  <a:pt x="293234" y="12708"/>
                </a:lnTo>
                <a:lnTo>
                  <a:pt x="305979" y="14823"/>
                </a:lnTo>
                <a:lnTo>
                  <a:pt x="318286" y="17502"/>
                </a:lnTo>
                <a:lnTo>
                  <a:pt x="327761" y="18018"/>
                </a:lnTo>
                <a:lnTo>
                  <a:pt x="335348" y="17092"/>
                </a:lnTo>
                <a:lnTo>
                  <a:pt x="341676" y="15205"/>
                </a:lnTo>
                <a:lnTo>
                  <a:pt x="347164" y="13947"/>
                </a:lnTo>
                <a:lnTo>
                  <a:pt x="352093" y="13108"/>
                </a:lnTo>
                <a:lnTo>
                  <a:pt x="356648" y="12549"/>
                </a:lnTo>
                <a:lnTo>
                  <a:pt x="371871" y="11927"/>
                </a:lnTo>
                <a:lnTo>
                  <a:pt x="410010" y="11474"/>
                </a:lnTo>
                <a:lnTo>
                  <a:pt x="521868" y="11431"/>
                </a:lnTo>
                <a:lnTo>
                  <a:pt x="532062" y="10161"/>
                </a:lnTo>
                <a:lnTo>
                  <a:pt x="543938" y="8044"/>
                </a:lnTo>
                <a:lnTo>
                  <a:pt x="556935" y="5363"/>
                </a:lnTo>
                <a:lnTo>
                  <a:pt x="574491" y="3575"/>
                </a:lnTo>
                <a:lnTo>
                  <a:pt x="595084" y="2384"/>
                </a:lnTo>
                <a:lnTo>
                  <a:pt x="617703" y="1589"/>
                </a:lnTo>
                <a:lnTo>
                  <a:pt x="639133" y="2330"/>
                </a:lnTo>
                <a:lnTo>
                  <a:pt x="659769" y="4093"/>
                </a:lnTo>
                <a:lnTo>
                  <a:pt x="679876" y="6539"/>
                </a:lnTo>
                <a:lnTo>
                  <a:pt x="695821" y="8169"/>
                </a:lnTo>
                <a:lnTo>
                  <a:pt x="708990" y="9257"/>
                </a:lnTo>
                <a:lnTo>
                  <a:pt x="720311" y="9981"/>
                </a:lnTo>
                <a:lnTo>
                  <a:pt x="739661" y="10786"/>
                </a:lnTo>
                <a:lnTo>
                  <a:pt x="761809" y="11144"/>
                </a:lnTo>
                <a:lnTo>
                  <a:pt x="1114421" y="11430"/>
                </a:lnTo>
                <a:lnTo>
                  <a:pt x="1116327" y="10161"/>
                </a:lnTo>
                <a:lnTo>
                  <a:pt x="1117598" y="8044"/>
                </a:lnTo>
                <a:lnTo>
                  <a:pt x="1118446" y="5363"/>
                </a:lnTo>
                <a:lnTo>
                  <a:pt x="1120281" y="3575"/>
                </a:lnTo>
                <a:lnTo>
                  <a:pt x="1122774" y="2383"/>
                </a:lnTo>
                <a:lnTo>
                  <a:pt x="1129833" y="471"/>
                </a:lnTo>
                <a:lnTo>
                  <a:pt x="11430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16"/>
          <p:cNvSpPr/>
          <p:nvPr/>
        </p:nvSpPr>
        <p:spPr>
          <a:xfrm>
            <a:off x="7349490" y="2960369"/>
            <a:ext cx="697230" cy="1588771"/>
          </a:xfrm>
          <a:custGeom>
            <a:avLst/>
            <a:gdLst/>
            <a:ahLst/>
            <a:cxnLst/>
            <a:rect l="0" t="0" r="0" b="0"/>
            <a:pathLst>
              <a:path w="697230" h="1588771">
                <a:moveTo>
                  <a:pt x="0" y="1588770"/>
                </a:moveTo>
                <a:lnTo>
                  <a:pt x="0" y="1576635"/>
                </a:lnTo>
                <a:lnTo>
                  <a:pt x="1270" y="1573060"/>
                </a:lnTo>
                <a:lnTo>
                  <a:pt x="3386" y="1570677"/>
                </a:lnTo>
                <a:lnTo>
                  <a:pt x="6068" y="1569088"/>
                </a:lnTo>
                <a:lnTo>
                  <a:pt x="7855" y="1566759"/>
                </a:lnTo>
                <a:lnTo>
                  <a:pt x="9046" y="1563936"/>
                </a:lnTo>
                <a:lnTo>
                  <a:pt x="10959" y="1556348"/>
                </a:lnTo>
                <a:lnTo>
                  <a:pt x="11290" y="1548966"/>
                </a:lnTo>
                <a:lnTo>
                  <a:pt x="24332" y="1508450"/>
                </a:lnTo>
                <a:lnTo>
                  <a:pt x="40743" y="1461333"/>
                </a:lnTo>
                <a:lnTo>
                  <a:pt x="42402" y="1454282"/>
                </a:lnTo>
                <a:lnTo>
                  <a:pt x="47632" y="1443061"/>
                </a:lnTo>
                <a:lnTo>
                  <a:pt x="50804" y="1438291"/>
                </a:lnTo>
                <a:lnTo>
                  <a:pt x="54330" y="1426217"/>
                </a:lnTo>
                <a:lnTo>
                  <a:pt x="55269" y="1419441"/>
                </a:lnTo>
                <a:lnTo>
                  <a:pt x="59701" y="1408526"/>
                </a:lnTo>
                <a:lnTo>
                  <a:pt x="64634" y="1399442"/>
                </a:lnTo>
                <a:lnTo>
                  <a:pt x="68681" y="1387188"/>
                </a:lnTo>
                <a:lnTo>
                  <a:pt x="74128" y="1379375"/>
                </a:lnTo>
                <a:lnTo>
                  <a:pt x="77396" y="1364896"/>
                </a:lnTo>
                <a:lnTo>
                  <a:pt x="78267" y="1355701"/>
                </a:lnTo>
                <a:lnTo>
                  <a:pt x="82622" y="1342097"/>
                </a:lnTo>
                <a:lnTo>
                  <a:pt x="95765" y="1316948"/>
                </a:lnTo>
                <a:lnTo>
                  <a:pt x="99712" y="1299050"/>
                </a:lnTo>
                <a:lnTo>
                  <a:pt x="102736" y="1280936"/>
                </a:lnTo>
                <a:lnTo>
                  <a:pt x="121799" y="1231865"/>
                </a:lnTo>
                <a:lnTo>
                  <a:pt x="136683" y="1187576"/>
                </a:lnTo>
                <a:lnTo>
                  <a:pt x="147601" y="1149153"/>
                </a:lnTo>
                <a:lnTo>
                  <a:pt x="159157" y="1112715"/>
                </a:lnTo>
                <a:lnTo>
                  <a:pt x="173875" y="1073632"/>
                </a:lnTo>
                <a:lnTo>
                  <a:pt x="190226" y="1031085"/>
                </a:lnTo>
                <a:lnTo>
                  <a:pt x="209513" y="991212"/>
                </a:lnTo>
                <a:lnTo>
                  <a:pt x="220968" y="953105"/>
                </a:lnTo>
                <a:lnTo>
                  <a:pt x="229632" y="912968"/>
                </a:lnTo>
                <a:lnTo>
                  <a:pt x="243863" y="888435"/>
                </a:lnTo>
                <a:lnTo>
                  <a:pt x="259918" y="840802"/>
                </a:lnTo>
                <a:lnTo>
                  <a:pt x="275837" y="799884"/>
                </a:lnTo>
                <a:lnTo>
                  <a:pt x="313433" y="715229"/>
                </a:lnTo>
                <a:lnTo>
                  <a:pt x="333604" y="670249"/>
                </a:lnTo>
                <a:lnTo>
                  <a:pt x="351209" y="624646"/>
                </a:lnTo>
                <a:lnTo>
                  <a:pt x="365895" y="587549"/>
                </a:lnTo>
                <a:lnTo>
                  <a:pt x="373440" y="564663"/>
                </a:lnTo>
                <a:lnTo>
                  <a:pt x="392018" y="529463"/>
                </a:lnTo>
                <a:lnTo>
                  <a:pt x="409099" y="499355"/>
                </a:lnTo>
                <a:lnTo>
                  <a:pt x="426250" y="471736"/>
                </a:lnTo>
                <a:lnTo>
                  <a:pt x="444078" y="437236"/>
                </a:lnTo>
                <a:lnTo>
                  <a:pt x="471515" y="382705"/>
                </a:lnTo>
                <a:lnTo>
                  <a:pt x="496159" y="336885"/>
                </a:lnTo>
                <a:lnTo>
                  <a:pt x="528433" y="278041"/>
                </a:lnTo>
                <a:lnTo>
                  <a:pt x="546039" y="247906"/>
                </a:lnTo>
                <a:lnTo>
                  <a:pt x="562685" y="220774"/>
                </a:lnTo>
                <a:lnTo>
                  <a:pt x="580318" y="187335"/>
                </a:lnTo>
                <a:lnTo>
                  <a:pt x="600359" y="154567"/>
                </a:lnTo>
                <a:lnTo>
                  <a:pt x="620267" y="122845"/>
                </a:lnTo>
                <a:lnTo>
                  <a:pt x="636671" y="88521"/>
                </a:lnTo>
                <a:lnTo>
                  <a:pt x="646549" y="73783"/>
                </a:lnTo>
                <a:lnTo>
                  <a:pt x="651310" y="61373"/>
                </a:lnTo>
                <a:lnTo>
                  <a:pt x="672252" y="26723"/>
                </a:lnTo>
                <a:lnTo>
                  <a:pt x="684025" y="13358"/>
                </a:lnTo>
                <a:lnTo>
                  <a:pt x="685011" y="8901"/>
                </a:lnTo>
                <a:lnTo>
                  <a:pt x="685273" y="5934"/>
                </a:lnTo>
                <a:lnTo>
                  <a:pt x="686719" y="3956"/>
                </a:lnTo>
                <a:lnTo>
                  <a:pt x="688953" y="2637"/>
                </a:lnTo>
                <a:lnTo>
                  <a:pt x="69722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17"/>
          <p:cNvSpPr/>
          <p:nvPr/>
        </p:nvSpPr>
        <p:spPr>
          <a:xfrm>
            <a:off x="7943850" y="2874508"/>
            <a:ext cx="155172" cy="223022"/>
          </a:xfrm>
          <a:custGeom>
            <a:avLst/>
            <a:gdLst/>
            <a:ahLst/>
            <a:cxnLst/>
            <a:rect l="0" t="0" r="0" b="0"/>
            <a:pathLst>
              <a:path w="155172" h="223022">
                <a:moveTo>
                  <a:pt x="0" y="85861"/>
                </a:moveTo>
                <a:lnTo>
                  <a:pt x="6067" y="85861"/>
                </a:lnTo>
                <a:lnTo>
                  <a:pt x="7855" y="84591"/>
                </a:lnTo>
                <a:lnTo>
                  <a:pt x="9046" y="82475"/>
                </a:lnTo>
                <a:lnTo>
                  <a:pt x="9841" y="79794"/>
                </a:lnTo>
                <a:lnTo>
                  <a:pt x="11640" y="78006"/>
                </a:lnTo>
                <a:lnTo>
                  <a:pt x="14110" y="76814"/>
                </a:lnTo>
                <a:lnTo>
                  <a:pt x="17026" y="76020"/>
                </a:lnTo>
                <a:lnTo>
                  <a:pt x="21511" y="72951"/>
                </a:lnTo>
                <a:lnTo>
                  <a:pt x="27040" y="68364"/>
                </a:lnTo>
                <a:lnTo>
                  <a:pt x="38687" y="57765"/>
                </a:lnTo>
                <a:lnTo>
                  <a:pt x="48097" y="48821"/>
                </a:lnTo>
                <a:lnTo>
                  <a:pt x="52385" y="45928"/>
                </a:lnTo>
                <a:lnTo>
                  <a:pt x="56513" y="43999"/>
                </a:lnTo>
                <a:lnTo>
                  <a:pt x="60535" y="42713"/>
                </a:lnTo>
                <a:lnTo>
                  <a:pt x="64486" y="40586"/>
                </a:lnTo>
                <a:lnTo>
                  <a:pt x="68391" y="37898"/>
                </a:lnTo>
                <a:lnTo>
                  <a:pt x="72263" y="34836"/>
                </a:lnTo>
                <a:lnTo>
                  <a:pt x="78656" y="30254"/>
                </a:lnTo>
                <a:lnTo>
                  <a:pt x="95918" y="18391"/>
                </a:lnTo>
                <a:lnTo>
                  <a:pt x="103315" y="14211"/>
                </a:lnTo>
                <a:lnTo>
                  <a:pt x="109516" y="11424"/>
                </a:lnTo>
                <a:lnTo>
                  <a:pt x="114921" y="9567"/>
                </a:lnTo>
                <a:lnTo>
                  <a:pt x="119794" y="7058"/>
                </a:lnTo>
                <a:lnTo>
                  <a:pt x="124313" y="4116"/>
                </a:lnTo>
                <a:lnTo>
                  <a:pt x="128595" y="884"/>
                </a:lnTo>
                <a:lnTo>
                  <a:pt x="132719" y="0"/>
                </a:lnTo>
                <a:lnTo>
                  <a:pt x="136739" y="681"/>
                </a:lnTo>
                <a:lnTo>
                  <a:pt x="146249" y="4830"/>
                </a:lnTo>
                <a:lnTo>
                  <a:pt x="147029" y="6441"/>
                </a:lnTo>
                <a:lnTo>
                  <a:pt x="147896" y="11617"/>
                </a:lnTo>
                <a:lnTo>
                  <a:pt x="148127" y="17315"/>
                </a:lnTo>
                <a:lnTo>
                  <a:pt x="148498" y="47062"/>
                </a:lnTo>
                <a:lnTo>
                  <a:pt x="148572" y="84124"/>
                </a:lnTo>
                <a:lnTo>
                  <a:pt x="149848" y="93593"/>
                </a:lnTo>
                <a:lnTo>
                  <a:pt x="151968" y="101176"/>
                </a:lnTo>
                <a:lnTo>
                  <a:pt x="154652" y="107501"/>
                </a:lnTo>
                <a:lnTo>
                  <a:pt x="155171" y="115528"/>
                </a:lnTo>
                <a:lnTo>
                  <a:pt x="154247" y="124689"/>
                </a:lnTo>
                <a:lnTo>
                  <a:pt x="152362" y="134607"/>
                </a:lnTo>
                <a:lnTo>
                  <a:pt x="151104" y="146298"/>
                </a:lnTo>
                <a:lnTo>
                  <a:pt x="150266" y="159173"/>
                </a:lnTo>
                <a:lnTo>
                  <a:pt x="149335" y="184484"/>
                </a:lnTo>
                <a:lnTo>
                  <a:pt x="148590" y="2230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18"/>
          <p:cNvSpPr/>
          <p:nvPr/>
        </p:nvSpPr>
        <p:spPr>
          <a:xfrm>
            <a:off x="7258534" y="4469755"/>
            <a:ext cx="113149" cy="113247"/>
          </a:xfrm>
          <a:custGeom>
            <a:avLst/>
            <a:gdLst/>
            <a:ahLst/>
            <a:cxnLst/>
            <a:rect l="0" t="0" r="0" b="0"/>
            <a:pathLst>
              <a:path w="113149" h="113247">
                <a:moveTo>
                  <a:pt x="22375" y="33664"/>
                </a:moveTo>
                <a:lnTo>
                  <a:pt x="16308" y="39732"/>
                </a:lnTo>
                <a:lnTo>
                  <a:pt x="14520" y="42790"/>
                </a:lnTo>
                <a:lnTo>
                  <a:pt x="13329" y="46098"/>
                </a:lnTo>
                <a:lnTo>
                  <a:pt x="12534" y="49574"/>
                </a:lnTo>
                <a:lnTo>
                  <a:pt x="12005" y="53160"/>
                </a:lnTo>
                <a:lnTo>
                  <a:pt x="11651" y="56822"/>
                </a:lnTo>
                <a:lnTo>
                  <a:pt x="11416" y="60533"/>
                </a:lnTo>
                <a:lnTo>
                  <a:pt x="12529" y="65546"/>
                </a:lnTo>
                <a:lnTo>
                  <a:pt x="14542" y="71429"/>
                </a:lnTo>
                <a:lnTo>
                  <a:pt x="17153" y="77891"/>
                </a:lnTo>
                <a:lnTo>
                  <a:pt x="20164" y="82198"/>
                </a:lnTo>
                <a:lnTo>
                  <a:pt x="23440" y="85071"/>
                </a:lnTo>
                <a:lnTo>
                  <a:pt x="26895" y="86985"/>
                </a:lnTo>
                <a:lnTo>
                  <a:pt x="30469" y="88262"/>
                </a:lnTo>
                <a:lnTo>
                  <a:pt x="34121" y="89112"/>
                </a:lnTo>
                <a:lnTo>
                  <a:pt x="43040" y="90479"/>
                </a:lnTo>
                <a:lnTo>
                  <a:pt x="45042" y="89320"/>
                </a:lnTo>
                <a:lnTo>
                  <a:pt x="47647" y="87278"/>
                </a:lnTo>
                <a:lnTo>
                  <a:pt x="50653" y="84647"/>
                </a:lnTo>
                <a:lnTo>
                  <a:pt x="52657" y="81623"/>
                </a:lnTo>
                <a:lnTo>
                  <a:pt x="53994" y="78337"/>
                </a:lnTo>
                <a:lnTo>
                  <a:pt x="54884" y="74876"/>
                </a:lnTo>
                <a:lnTo>
                  <a:pt x="56748" y="71299"/>
                </a:lnTo>
                <a:lnTo>
                  <a:pt x="59261" y="67644"/>
                </a:lnTo>
                <a:lnTo>
                  <a:pt x="66351" y="58721"/>
                </a:lnTo>
                <a:lnTo>
                  <a:pt x="68202" y="55449"/>
                </a:lnTo>
                <a:lnTo>
                  <a:pt x="77784" y="37035"/>
                </a:lnTo>
                <a:lnTo>
                  <a:pt x="77094" y="34641"/>
                </a:lnTo>
                <a:lnTo>
                  <a:pt x="75365" y="31776"/>
                </a:lnTo>
                <a:lnTo>
                  <a:pt x="69531" y="24119"/>
                </a:lnTo>
                <a:lnTo>
                  <a:pt x="69052" y="22221"/>
                </a:lnTo>
                <a:lnTo>
                  <a:pt x="68734" y="19686"/>
                </a:lnTo>
                <a:lnTo>
                  <a:pt x="68521" y="16725"/>
                </a:lnTo>
                <a:lnTo>
                  <a:pt x="68380" y="13482"/>
                </a:lnTo>
                <a:lnTo>
                  <a:pt x="68221" y="6491"/>
                </a:lnTo>
                <a:lnTo>
                  <a:pt x="66910" y="4119"/>
                </a:lnTo>
                <a:lnTo>
                  <a:pt x="64765" y="2537"/>
                </a:lnTo>
                <a:lnTo>
                  <a:pt x="62065" y="1483"/>
                </a:lnTo>
                <a:lnTo>
                  <a:pt x="58996" y="780"/>
                </a:lnTo>
                <a:lnTo>
                  <a:pt x="55679" y="312"/>
                </a:lnTo>
                <a:lnTo>
                  <a:pt x="52198" y="0"/>
                </a:lnTo>
                <a:lnTo>
                  <a:pt x="48607" y="1061"/>
                </a:lnTo>
                <a:lnTo>
                  <a:pt x="44943" y="3039"/>
                </a:lnTo>
                <a:lnTo>
                  <a:pt x="41231" y="5627"/>
                </a:lnTo>
                <a:lnTo>
                  <a:pt x="37485" y="8623"/>
                </a:lnTo>
                <a:lnTo>
                  <a:pt x="33719" y="11890"/>
                </a:lnTo>
                <a:lnTo>
                  <a:pt x="24616" y="20191"/>
                </a:lnTo>
                <a:lnTo>
                  <a:pt x="16972" y="27697"/>
                </a:lnTo>
                <a:lnTo>
                  <a:pt x="14963" y="32226"/>
                </a:lnTo>
                <a:lnTo>
                  <a:pt x="13624" y="37786"/>
                </a:lnTo>
                <a:lnTo>
                  <a:pt x="12731" y="44032"/>
                </a:lnTo>
                <a:lnTo>
                  <a:pt x="12136" y="49466"/>
                </a:lnTo>
                <a:lnTo>
                  <a:pt x="11740" y="54359"/>
                </a:lnTo>
                <a:lnTo>
                  <a:pt x="11475" y="58891"/>
                </a:lnTo>
                <a:lnTo>
                  <a:pt x="10028" y="63182"/>
                </a:lnTo>
                <a:lnTo>
                  <a:pt x="7794" y="67313"/>
                </a:lnTo>
                <a:lnTo>
                  <a:pt x="5035" y="71337"/>
                </a:lnTo>
                <a:lnTo>
                  <a:pt x="3195" y="75289"/>
                </a:lnTo>
                <a:lnTo>
                  <a:pt x="1968" y="79194"/>
                </a:lnTo>
                <a:lnTo>
                  <a:pt x="1151" y="83068"/>
                </a:lnTo>
                <a:lnTo>
                  <a:pt x="606" y="86920"/>
                </a:lnTo>
                <a:lnTo>
                  <a:pt x="243" y="90758"/>
                </a:lnTo>
                <a:lnTo>
                  <a:pt x="0" y="94587"/>
                </a:lnTo>
                <a:lnTo>
                  <a:pt x="1109" y="98409"/>
                </a:lnTo>
                <a:lnTo>
                  <a:pt x="3118" y="102227"/>
                </a:lnTo>
                <a:lnTo>
                  <a:pt x="5728" y="106043"/>
                </a:lnTo>
                <a:lnTo>
                  <a:pt x="8737" y="108587"/>
                </a:lnTo>
                <a:lnTo>
                  <a:pt x="12013" y="110283"/>
                </a:lnTo>
                <a:lnTo>
                  <a:pt x="20329" y="113005"/>
                </a:lnTo>
                <a:lnTo>
                  <a:pt x="22282" y="111958"/>
                </a:lnTo>
                <a:lnTo>
                  <a:pt x="24853" y="109990"/>
                </a:lnTo>
                <a:lnTo>
                  <a:pt x="27836" y="107408"/>
                </a:lnTo>
                <a:lnTo>
                  <a:pt x="31097" y="105687"/>
                </a:lnTo>
                <a:lnTo>
                  <a:pt x="34540" y="104540"/>
                </a:lnTo>
                <a:lnTo>
                  <a:pt x="38105" y="103774"/>
                </a:lnTo>
                <a:lnTo>
                  <a:pt x="40482" y="101994"/>
                </a:lnTo>
                <a:lnTo>
                  <a:pt x="42066" y="99538"/>
                </a:lnTo>
                <a:lnTo>
                  <a:pt x="43122" y="96630"/>
                </a:lnTo>
                <a:lnTo>
                  <a:pt x="45096" y="94691"/>
                </a:lnTo>
                <a:lnTo>
                  <a:pt x="47683" y="93399"/>
                </a:lnTo>
                <a:lnTo>
                  <a:pt x="50677" y="92537"/>
                </a:lnTo>
                <a:lnTo>
                  <a:pt x="53943" y="89423"/>
                </a:lnTo>
                <a:lnTo>
                  <a:pt x="57391" y="84807"/>
                </a:lnTo>
                <a:lnTo>
                  <a:pt x="60959" y="79189"/>
                </a:lnTo>
                <a:lnTo>
                  <a:pt x="63338" y="74175"/>
                </a:lnTo>
                <a:lnTo>
                  <a:pt x="64924" y="69561"/>
                </a:lnTo>
                <a:lnTo>
                  <a:pt x="65981" y="65215"/>
                </a:lnTo>
                <a:lnTo>
                  <a:pt x="67956" y="62319"/>
                </a:lnTo>
                <a:lnTo>
                  <a:pt x="70543" y="60387"/>
                </a:lnTo>
                <a:lnTo>
                  <a:pt x="73537" y="59100"/>
                </a:lnTo>
                <a:lnTo>
                  <a:pt x="74263" y="56971"/>
                </a:lnTo>
                <a:lnTo>
                  <a:pt x="73477" y="54282"/>
                </a:lnTo>
                <a:lnTo>
                  <a:pt x="69159" y="46909"/>
                </a:lnTo>
                <a:lnTo>
                  <a:pt x="67535" y="46305"/>
                </a:lnTo>
                <a:lnTo>
                  <a:pt x="65181" y="45901"/>
                </a:lnTo>
                <a:lnTo>
                  <a:pt x="58348" y="45254"/>
                </a:lnTo>
                <a:lnTo>
                  <a:pt x="56517" y="45201"/>
                </a:lnTo>
                <a:lnTo>
                  <a:pt x="51096" y="45142"/>
                </a:lnTo>
                <a:lnTo>
                  <a:pt x="49142" y="46396"/>
                </a:lnTo>
                <a:lnTo>
                  <a:pt x="47840" y="48502"/>
                </a:lnTo>
                <a:lnTo>
                  <a:pt x="46972" y="51176"/>
                </a:lnTo>
                <a:lnTo>
                  <a:pt x="45123" y="55499"/>
                </a:lnTo>
                <a:lnTo>
                  <a:pt x="39682" y="67075"/>
                </a:lnTo>
                <a:lnTo>
                  <a:pt x="37723" y="72448"/>
                </a:lnTo>
                <a:lnTo>
                  <a:pt x="36417" y="77301"/>
                </a:lnTo>
                <a:lnTo>
                  <a:pt x="35547" y="81805"/>
                </a:lnTo>
                <a:lnTo>
                  <a:pt x="34966" y="86078"/>
                </a:lnTo>
                <a:lnTo>
                  <a:pt x="34579" y="90197"/>
                </a:lnTo>
                <a:lnTo>
                  <a:pt x="34322" y="94213"/>
                </a:lnTo>
                <a:lnTo>
                  <a:pt x="35420" y="96890"/>
                </a:lnTo>
                <a:lnTo>
                  <a:pt x="37421" y="98675"/>
                </a:lnTo>
                <a:lnTo>
                  <a:pt x="43692" y="101540"/>
                </a:lnTo>
                <a:lnTo>
                  <a:pt x="45476" y="101774"/>
                </a:lnTo>
                <a:lnTo>
                  <a:pt x="47936" y="101931"/>
                </a:lnTo>
                <a:lnTo>
                  <a:pt x="50846" y="102036"/>
                </a:lnTo>
                <a:lnTo>
                  <a:pt x="52786" y="100835"/>
                </a:lnTo>
                <a:lnTo>
                  <a:pt x="54080" y="98765"/>
                </a:lnTo>
                <a:lnTo>
                  <a:pt x="54941" y="96115"/>
                </a:lnTo>
                <a:lnTo>
                  <a:pt x="56786" y="94348"/>
                </a:lnTo>
                <a:lnTo>
                  <a:pt x="59285" y="93170"/>
                </a:lnTo>
                <a:lnTo>
                  <a:pt x="62223" y="92385"/>
                </a:lnTo>
                <a:lnTo>
                  <a:pt x="65450" y="89321"/>
                </a:lnTo>
                <a:lnTo>
                  <a:pt x="68872" y="84739"/>
                </a:lnTo>
                <a:lnTo>
                  <a:pt x="72423" y="79144"/>
                </a:lnTo>
                <a:lnTo>
                  <a:pt x="74791" y="74144"/>
                </a:lnTo>
                <a:lnTo>
                  <a:pt x="76369" y="69541"/>
                </a:lnTo>
                <a:lnTo>
                  <a:pt x="77422" y="65202"/>
                </a:lnTo>
                <a:lnTo>
                  <a:pt x="78122" y="61039"/>
                </a:lnTo>
                <a:lnTo>
                  <a:pt x="78591" y="56995"/>
                </a:lnTo>
                <a:lnTo>
                  <a:pt x="78902" y="53028"/>
                </a:lnTo>
                <a:lnTo>
                  <a:pt x="80380" y="49113"/>
                </a:lnTo>
                <a:lnTo>
                  <a:pt x="82635" y="45234"/>
                </a:lnTo>
                <a:lnTo>
                  <a:pt x="89312" y="35950"/>
                </a:lnTo>
                <a:lnTo>
                  <a:pt x="88590" y="33918"/>
                </a:lnTo>
                <a:lnTo>
                  <a:pt x="86839" y="31293"/>
                </a:lnTo>
                <a:lnTo>
                  <a:pt x="80970" y="24024"/>
                </a:lnTo>
                <a:lnTo>
                  <a:pt x="79218" y="23427"/>
                </a:lnTo>
                <a:lnTo>
                  <a:pt x="76781" y="23030"/>
                </a:lnTo>
                <a:lnTo>
                  <a:pt x="73886" y="22764"/>
                </a:lnTo>
                <a:lnTo>
                  <a:pt x="70686" y="23858"/>
                </a:lnTo>
                <a:lnTo>
                  <a:pt x="67282" y="25857"/>
                </a:lnTo>
                <a:lnTo>
                  <a:pt x="63743" y="28459"/>
                </a:lnTo>
                <a:lnTo>
                  <a:pt x="60114" y="30194"/>
                </a:lnTo>
                <a:lnTo>
                  <a:pt x="56424" y="31351"/>
                </a:lnTo>
                <a:lnTo>
                  <a:pt x="52695" y="32122"/>
                </a:lnTo>
                <a:lnTo>
                  <a:pt x="50209" y="36446"/>
                </a:lnTo>
                <a:lnTo>
                  <a:pt x="48550" y="43139"/>
                </a:lnTo>
                <a:lnTo>
                  <a:pt x="47446" y="51411"/>
                </a:lnTo>
                <a:lnTo>
                  <a:pt x="46709" y="59465"/>
                </a:lnTo>
                <a:lnTo>
                  <a:pt x="46218" y="67375"/>
                </a:lnTo>
                <a:lnTo>
                  <a:pt x="45890" y="75188"/>
                </a:lnTo>
                <a:lnTo>
                  <a:pt x="46942" y="81667"/>
                </a:lnTo>
                <a:lnTo>
                  <a:pt x="48913" y="87256"/>
                </a:lnTo>
                <a:lnTo>
                  <a:pt x="51498" y="92252"/>
                </a:lnTo>
                <a:lnTo>
                  <a:pt x="54490" y="94313"/>
                </a:lnTo>
                <a:lnTo>
                  <a:pt x="57755" y="94417"/>
                </a:lnTo>
                <a:lnTo>
                  <a:pt x="66053" y="91526"/>
                </a:lnTo>
                <a:lnTo>
                  <a:pt x="68004" y="90019"/>
                </a:lnTo>
                <a:lnTo>
                  <a:pt x="70574" y="87744"/>
                </a:lnTo>
                <a:lnTo>
                  <a:pt x="77758" y="81036"/>
                </a:lnTo>
                <a:lnTo>
                  <a:pt x="79617" y="76676"/>
                </a:lnTo>
                <a:lnTo>
                  <a:pt x="82126" y="69958"/>
                </a:lnTo>
                <a:lnTo>
                  <a:pt x="85069" y="61671"/>
                </a:lnTo>
                <a:lnTo>
                  <a:pt x="87031" y="54875"/>
                </a:lnTo>
                <a:lnTo>
                  <a:pt x="88340" y="49075"/>
                </a:lnTo>
                <a:lnTo>
                  <a:pt x="89212" y="43938"/>
                </a:lnTo>
                <a:lnTo>
                  <a:pt x="88522" y="40513"/>
                </a:lnTo>
                <a:lnTo>
                  <a:pt x="86793" y="38230"/>
                </a:lnTo>
                <a:lnTo>
                  <a:pt x="84372" y="36709"/>
                </a:lnTo>
                <a:lnTo>
                  <a:pt x="82756" y="34424"/>
                </a:lnTo>
                <a:lnTo>
                  <a:pt x="81679" y="31631"/>
                </a:lnTo>
                <a:lnTo>
                  <a:pt x="80961" y="28499"/>
                </a:lnTo>
                <a:lnTo>
                  <a:pt x="79213" y="26410"/>
                </a:lnTo>
                <a:lnTo>
                  <a:pt x="76777" y="25019"/>
                </a:lnTo>
                <a:lnTo>
                  <a:pt x="73883" y="24090"/>
                </a:lnTo>
                <a:lnTo>
                  <a:pt x="70684" y="23472"/>
                </a:lnTo>
                <a:lnTo>
                  <a:pt x="67281" y="23059"/>
                </a:lnTo>
                <a:lnTo>
                  <a:pt x="63743" y="22785"/>
                </a:lnTo>
                <a:lnTo>
                  <a:pt x="60114" y="23871"/>
                </a:lnTo>
                <a:lnTo>
                  <a:pt x="56424" y="25865"/>
                </a:lnTo>
                <a:lnTo>
                  <a:pt x="47446" y="32124"/>
                </a:lnTo>
                <a:lnTo>
                  <a:pt x="45439" y="35177"/>
                </a:lnTo>
                <a:lnTo>
                  <a:pt x="42831" y="39753"/>
                </a:lnTo>
                <a:lnTo>
                  <a:pt x="39822" y="45343"/>
                </a:lnTo>
                <a:lnTo>
                  <a:pt x="37817" y="52880"/>
                </a:lnTo>
                <a:lnTo>
                  <a:pt x="36480" y="61715"/>
                </a:lnTo>
                <a:lnTo>
                  <a:pt x="35588" y="71415"/>
                </a:lnTo>
                <a:lnTo>
                  <a:pt x="34994" y="80421"/>
                </a:lnTo>
                <a:lnTo>
                  <a:pt x="34598" y="88965"/>
                </a:lnTo>
                <a:lnTo>
                  <a:pt x="34334" y="97202"/>
                </a:lnTo>
                <a:lnTo>
                  <a:pt x="35427" y="102693"/>
                </a:lnTo>
                <a:lnTo>
                  <a:pt x="37427" y="106354"/>
                </a:lnTo>
                <a:lnTo>
                  <a:pt x="40030" y="108794"/>
                </a:lnTo>
                <a:lnTo>
                  <a:pt x="43035" y="110421"/>
                </a:lnTo>
                <a:lnTo>
                  <a:pt x="46309" y="111505"/>
                </a:lnTo>
                <a:lnTo>
                  <a:pt x="54619" y="113246"/>
                </a:lnTo>
                <a:lnTo>
                  <a:pt x="56571" y="112119"/>
                </a:lnTo>
                <a:lnTo>
                  <a:pt x="59143" y="110097"/>
                </a:lnTo>
                <a:lnTo>
                  <a:pt x="62127" y="107480"/>
                </a:lnTo>
                <a:lnTo>
                  <a:pt x="65387" y="104465"/>
                </a:lnTo>
                <a:lnTo>
                  <a:pt x="72395" y="97728"/>
                </a:lnTo>
                <a:lnTo>
                  <a:pt x="83480" y="86795"/>
                </a:lnTo>
                <a:lnTo>
                  <a:pt x="87242" y="81785"/>
                </a:lnTo>
                <a:lnTo>
                  <a:pt x="91020" y="75905"/>
                </a:lnTo>
                <a:lnTo>
                  <a:pt x="94808" y="69445"/>
                </a:lnTo>
                <a:lnTo>
                  <a:pt x="98604" y="63868"/>
                </a:lnTo>
                <a:lnTo>
                  <a:pt x="102405" y="58880"/>
                </a:lnTo>
                <a:lnTo>
                  <a:pt x="106208" y="54285"/>
                </a:lnTo>
                <a:lnTo>
                  <a:pt x="108744" y="49951"/>
                </a:lnTo>
                <a:lnTo>
                  <a:pt x="110435" y="45793"/>
                </a:lnTo>
                <a:lnTo>
                  <a:pt x="113148" y="36060"/>
                </a:lnTo>
                <a:lnTo>
                  <a:pt x="112101" y="33992"/>
                </a:lnTo>
                <a:lnTo>
                  <a:pt x="110132" y="31343"/>
                </a:lnTo>
                <a:lnTo>
                  <a:pt x="107550" y="28306"/>
                </a:lnTo>
                <a:lnTo>
                  <a:pt x="104559" y="26282"/>
                </a:lnTo>
                <a:lnTo>
                  <a:pt x="101295" y="24933"/>
                </a:lnTo>
                <a:lnTo>
                  <a:pt x="90956" y="222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19"/>
          <p:cNvSpPr/>
          <p:nvPr/>
        </p:nvSpPr>
        <p:spPr>
          <a:xfrm>
            <a:off x="6983730" y="4457700"/>
            <a:ext cx="22721" cy="228601"/>
          </a:xfrm>
          <a:custGeom>
            <a:avLst/>
            <a:gdLst/>
            <a:ahLst/>
            <a:cxnLst/>
            <a:rect l="0" t="0" r="0" b="0"/>
            <a:pathLst>
              <a:path w="22721" h="228601">
                <a:moveTo>
                  <a:pt x="11429" y="0"/>
                </a:moveTo>
                <a:lnTo>
                  <a:pt x="17497" y="12135"/>
                </a:lnTo>
                <a:lnTo>
                  <a:pt x="19285" y="16980"/>
                </a:lnTo>
                <a:lnTo>
                  <a:pt x="20476" y="21480"/>
                </a:lnTo>
                <a:lnTo>
                  <a:pt x="21271" y="25749"/>
                </a:lnTo>
                <a:lnTo>
                  <a:pt x="21801" y="29866"/>
                </a:lnTo>
                <a:lnTo>
                  <a:pt x="22153" y="33880"/>
                </a:lnTo>
                <a:lnTo>
                  <a:pt x="22388" y="37827"/>
                </a:lnTo>
                <a:lnTo>
                  <a:pt x="22650" y="45598"/>
                </a:lnTo>
                <a:lnTo>
                  <a:pt x="22720" y="49449"/>
                </a:lnTo>
                <a:lnTo>
                  <a:pt x="21496" y="54555"/>
                </a:lnTo>
                <a:lnTo>
                  <a:pt x="19411" y="60500"/>
                </a:lnTo>
                <a:lnTo>
                  <a:pt x="16750" y="67004"/>
                </a:lnTo>
                <a:lnTo>
                  <a:pt x="14977" y="72609"/>
                </a:lnTo>
                <a:lnTo>
                  <a:pt x="13794" y="77615"/>
                </a:lnTo>
                <a:lnTo>
                  <a:pt x="13006" y="82224"/>
                </a:lnTo>
                <a:lnTo>
                  <a:pt x="12480" y="87835"/>
                </a:lnTo>
                <a:lnTo>
                  <a:pt x="12131" y="94117"/>
                </a:lnTo>
                <a:lnTo>
                  <a:pt x="11741" y="106599"/>
                </a:lnTo>
                <a:lnTo>
                  <a:pt x="11522" y="123307"/>
                </a:lnTo>
                <a:lnTo>
                  <a:pt x="11470" y="141163"/>
                </a:lnTo>
                <a:lnTo>
                  <a:pt x="10187" y="152528"/>
                </a:lnTo>
                <a:lnTo>
                  <a:pt x="8061" y="165185"/>
                </a:lnTo>
                <a:lnTo>
                  <a:pt x="5374" y="178703"/>
                </a:lnTo>
                <a:lnTo>
                  <a:pt x="3583" y="188985"/>
                </a:lnTo>
                <a:lnTo>
                  <a:pt x="2388" y="197110"/>
                </a:lnTo>
                <a:lnTo>
                  <a:pt x="1592" y="203796"/>
                </a:lnTo>
                <a:lnTo>
                  <a:pt x="1061" y="209524"/>
                </a:lnTo>
                <a:lnTo>
                  <a:pt x="708" y="214612"/>
                </a:lnTo>
                <a:lnTo>
                  <a:pt x="0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20"/>
          <p:cNvSpPr/>
          <p:nvPr/>
        </p:nvSpPr>
        <p:spPr>
          <a:xfrm>
            <a:off x="7031852" y="4446269"/>
            <a:ext cx="20458" cy="228601"/>
          </a:xfrm>
          <a:custGeom>
            <a:avLst/>
            <a:gdLst/>
            <a:ahLst/>
            <a:cxnLst/>
            <a:rect l="0" t="0" r="0" b="0"/>
            <a:pathLst>
              <a:path w="20458" h="228601">
                <a:moveTo>
                  <a:pt x="20457" y="0"/>
                </a:moveTo>
                <a:lnTo>
                  <a:pt x="14390" y="12136"/>
                </a:lnTo>
                <a:lnTo>
                  <a:pt x="12602" y="20791"/>
                </a:lnTo>
                <a:lnTo>
                  <a:pt x="11411" y="31641"/>
                </a:lnTo>
                <a:lnTo>
                  <a:pt x="10616" y="43954"/>
                </a:lnTo>
                <a:lnTo>
                  <a:pt x="9733" y="64409"/>
                </a:lnTo>
                <a:lnTo>
                  <a:pt x="9342" y="83236"/>
                </a:lnTo>
                <a:lnTo>
                  <a:pt x="9167" y="104304"/>
                </a:lnTo>
                <a:lnTo>
                  <a:pt x="7850" y="113986"/>
                </a:lnTo>
                <a:lnTo>
                  <a:pt x="5703" y="122981"/>
                </a:lnTo>
                <a:lnTo>
                  <a:pt x="3001" y="131518"/>
                </a:lnTo>
                <a:lnTo>
                  <a:pt x="1200" y="139749"/>
                </a:lnTo>
                <a:lnTo>
                  <a:pt x="0" y="147776"/>
                </a:lnTo>
                <a:lnTo>
                  <a:pt x="9028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21"/>
          <p:cNvSpPr/>
          <p:nvPr/>
        </p:nvSpPr>
        <p:spPr>
          <a:xfrm>
            <a:off x="7532369" y="4457700"/>
            <a:ext cx="11432" cy="194310"/>
          </a:xfrm>
          <a:custGeom>
            <a:avLst/>
            <a:gdLst/>
            <a:ahLst/>
            <a:cxnLst/>
            <a:rect l="0" t="0" r="0" b="0"/>
            <a:pathLst>
              <a:path w="11432" h="194310">
                <a:moveTo>
                  <a:pt x="11431" y="0"/>
                </a:moveTo>
                <a:lnTo>
                  <a:pt x="11431" y="55517"/>
                </a:lnTo>
                <a:lnTo>
                  <a:pt x="10161" y="64951"/>
                </a:lnTo>
                <a:lnTo>
                  <a:pt x="8044" y="76320"/>
                </a:lnTo>
                <a:lnTo>
                  <a:pt x="5363" y="88980"/>
                </a:lnTo>
                <a:lnTo>
                  <a:pt x="3575" y="103770"/>
                </a:lnTo>
                <a:lnTo>
                  <a:pt x="2384" y="119980"/>
                </a:lnTo>
                <a:lnTo>
                  <a:pt x="471" y="161282"/>
                </a:lnTo>
                <a:lnTo>
                  <a:pt x="209" y="173704"/>
                </a:lnTo>
                <a:lnTo>
                  <a:pt x="0" y="1943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22"/>
          <p:cNvSpPr/>
          <p:nvPr/>
        </p:nvSpPr>
        <p:spPr>
          <a:xfrm>
            <a:off x="7586906" y="4423409"/>
            <a:ext cx="36904" cy="228601"/>
          </a:xfrm>
          <a:custGeom>
            <a:avLst/>
            <a:gdLst/>
            <a:ahLst/>
            <a:cxnLst/>
            <a:rect l="0" t="0" r="0" b="0"/>
            <a:pathLst>
              <a:path w="36904" h="228601">
                <a:moveTo>
                  <a:pt x="36903" y="0"/>
                </a:moveTo>
                <a:lnTo>
                  <a:pt x="36903" y="18203"/>
                </a:lnTo>
                <a:lnTo>
                  <a:pt x="35634" y="26106"/>
                </a:lnTo>
                <a:lnTo>
                  <a:pt x="33517" y="33914"/>
                </a:lnTo>
                <a:lnTo>
                  <a:pt x="30836" y="41659"/>
                </a:lnTo>
                <a:lnTo>
                  <a:pt x="29048" y="50633"/>
                </a:lnTo>
                <a:lnTo>
                  <a:pt x="27857" y="60425"/>
                </a:lnTo>
                <a:lnTo>
                  <a:pt x="27062" y="70764"/>
                </a:lnTo>
                <a:lnTo>
                  <a:pt x="25263" y="80196"/>
                </a:lnTo>
                <a:lnTo>
                  <a:pt x="22793" y="89024"/>
                </a:lnTo>
                <a:lnTo>
                  <a:pt x="19876" y="97449"/>
                </a:lnTo>
                <a:lnTo>
                  <a:pt x="17932" y="105606"/>
                </a:lnTo>
                <a:lnTo>
                  <a:pt x="16636" y="113584"/>
                </a:lnTo>
                <a:lnTo>
                  <a:pt x="15772" y="121443"/>
                </a:lnTo>
                <a:lnTo>
                  <a:pt x="13926" y="127952"/>
                </a:lnTo>
                <a:lnTo>
                  <a:pt x="11425" y="133562"/>
                </a:lnTo>
                <a:lnTo>
                  <a:pt x="8488" y="138571"/>
                </a:lnTo>
                <a:lnTo>
                  <a:pt x="6530" y="146991"/>
                </a:lnTo>
                <a:lnTo>
                  <a:pt x="5225" y="157684"/>
                </a:lnTo>
                <a:lnTo>
                  <a:pt x="4354" y="169893"/>
                </a:lnTo>
                <a:lnTo>
                  <a:pt x="2504" y="181842"/>
                </a:lnTo>
                <a:lnTo>
                  <a:pt x="0" y="193618"/>
                </a:lnTo>
                <a:lnTo>
                  <a:pt x="2613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23"/>
          <p:cNvSpPr/>
          <p:nvPr/>
        </p:nvSpPr>
        <p:spPr>
          <a:xfrm>
            <a:off x="7052309" y="4526279"/>
            <a:ext cx="251461" cy="1211581"/>
          </a:xfrm>
          <a:custGeom>
            <a:avLst/>
            <a:gdLst/>
            <a:ahLst/>
            <a:cxnLst/>
            <a:rect l="0" t="0" r="0" b="0"/>
            <a:pathLst>
              <a:path w="251461" h="1211581">
                <a:moveTo>
                  <a:pt x="251460" y="0"/>
                </a:moveTo>
                <a:lnTo>
                  <a:pt x="243605" y="24836"/>
                </a:lnTo>
                <a:lnTo>
                  <a:pt x="237350" y="54766"/>
                </a:lnTo>
                <a:lnTo>
                  <a:pt x="231220" y="77680"/>
                </a:lnTo>
                <a:lnTo>
                  <a:pt x="224261" y="96331"/>
                </a:lnTo>
                <a:lnTo>
                  <a:pt x="219271" y="121112"/>
                </a:lnTo>
                <a:lnTo>
                  <a:pt x="214060" y="157640"/>
                </a:lnTo>
                <a:lnTo>
                  <a:pt x="195249" y="241677"/>
                </a:lnTo>
                <a:lnTo>
                  <a:pt x="189856" y="262718"/>
                </a:lnTo>
                <a:lnTo>
                  <a:pt x="184991" y="279286"/>
                </a:lnTo>
                <a:lnTo>
                  <a:pt x="180477" y="292871"/>
                </a:lnTo>
                <a:lnTo>
                  <a:pt x="176199" y="308277"/>
                </a:lnTo>
                <a:lnTo>
                  <a:pt x="172076" y="324898"/>
                </a:lnTo>
                <a:lnTo>
                  <a:pt x="168058" y="342329"/>
                </a:lnTo>
                <a:lnTo>
                  <a:pt x="160206" y="368470"/>
                </a:lnTo>
                <a:lnTo>
                  <a:pt x="153753" y="389824"/>
                </a:lnTo>
                <a:lnTo>
                  <a:pt x="148850" y="423267"/>
                </a:lnTo>
                <a:lnTo>
                  <a:pt x="136459" y="475474"/>
                </a:lnTo>
                <a:lnTo>
                  <a:pt x="129229" y="508502"/>
                </a:lnTo>
                <a:lnTo>
                  <a:pt x="121782" y="540115"/>
                </a:lnTo>
                <a:lnTo>
                  <a:pt x="114239" y="577871"/>
                </a:lnTo>
                <a:lnTo>
                  <a:pt x="99049" y="664199"/>
                </a:lnTo>
                <a:lnTo>
                  <a:pt x="91436" y="699060"/>
                </a:lnTo>
                <a:lnTo>
                  <a:pt x="85088" y="727253"/>
                </a:lnTo>
                <a:lnTo>
                  <a:pt x="82267" y="752484"/>
                </a:lnTo>
                <a:lnTo>
                  <a:pt x="78975" y="768356"/>
                </a:lnTo>
                <a:lnTo>
                  <a:pt x="74240" y="786557"/>
                </a:lnTo>
                <a:lnTo>
                  <a:pt x="68543" y="806312"/>
                </a:lnTo>
                <a:lnTo>
                  <a:pt x="63476" y="829641"/>
                </a:lnTo>
                <a:lnTo>
                  <a:pt x="58828" y="855354"/>
                </a:lnTo>
                <a:lnTo>
                  <a:pt x="54458" y="882657"/>
                </a:lnTo>
                <a:lnTo>
                  <a:pt x="50276" y="904668"/>
                </a:lnTo>
                <a:lnTo>
                  <a:pt x="46217" y="923152"/>
                </a:lnTo>
                <a:lnTo>
                  <a:pt x="42241" y="939285"/>
                </a:lnTo>
                <a:lnTo>
                  <a:pt x="38321" y="960200"/>
                </a:lnTo>
                <a:lnTo>
                  <a:pt x="30578" y="1010533"/>
                </a:lnTo>
                <a:lnTo>
                  <a:pt x="16530" y="1108884"/>
                </a:lnTo>
                <a:lnTo>
                  <a:pt x="12941" y="1144181"/>
                </a:lnTo>
                <a:lnTo>
                  <a:pt x="10608" y="1176370"/>
                </a:lnTo>
                <a:lnTo>
                  <a:pt x="3708" y="1200019"/>
                </a:lnTo>
                <a:lnTo>
                  <a:pt x="0" y="1211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24"/>
          <p:cNvSpPr/>
          <p:nvPr/>
        </p:nvSpPr>
        <p:spPr>
          <a:xfrm>
            <a:off x="6949440" y="5520689"/>
            <a:ext cx="240030" cy="331454"/>
          </a:xfrm>
          <a:custGeom>
            <a:avLst/>
            <a:gdLst/>
            <a:ahLst/>
            <a:cxnLst/>
            <a:rect l="0" t="0" r="0" b="0"/>
            <a:pathLst>
              <a:path w="240030" h="331454">
                <a:moveTo>
                  <a:pt x="0" y="0"/>
                </a:moveTo>
                <a:lnTo>
                  <a:pt x="0" y="47728"/>
                </a:lnTo>
                <a:lnTo>
                  <a:pt x="1270" y="58489"/>
                </a:lnTo>
                <a:lnTo>
                  <a:pt x="3386" y="69473"/>
                </a:lnTo>
                <a:lnTo>
                  <a:pt x="6068" y="80605"/>
                </a:lnTo>
                <a:lnTo>
                  <a:pt x="7855" y="90567"/>
                </a:lnTo>
                <a:lnTo>
                  <a:pt x="9046" y="99748"/>
                </a:lnTo>
                <a:lnTo>
                  <a:pt x="9841" y="108409"/>
                </a:lnTo>
                <a:lnTo>
                  <a:pt x="10370" y="115453"/>
                </a:lnTo>
                <a:lnTo>
                  <a:pt x="10724" y="121419"/>
                </a:lnTo>
                <a:lnTo>
                  <a:pt x="10959" y="126666"/>
                </a:lnTo>
                <a:lnTo>
                  <a:pt x="11220" y="142656"/>
                </a:lnTo>
                <a:lnTo>
                  <a:pt x="11290" y="152254"/>
                </a:lnTo>
                <a:lnTo>
                  <a:pt x="12607" y="161193"/>
                </a:lnTo>
                <a:lnTo>
                  <a:pt x="14755" y="169692"/>
                </a:lnTo>
                <a:lnTo>
                  <a:pt x="17456" y="177898"/>
                </a:lnTo>
                <a:lnTo>
                  <a:pt x="19257" y="185909"/>
                </a:lnTo>
                <a:lnTo>
                  <a:pt x="20458" y="193790"/>
                </a:lnTo>
                <a:lnTo>
                  <a:pt x="21258" y="201583"/>
                </a:lnTo>
                <a:lnTo>
                  <a:pt x="21792" y="208049"/>
                </a:lnTo>
                <a:lnTo>
                  <a:pt x="22148" y="213629"/>
                </a:lnTo>
                <a:lnTo>
                  <a:pt x="22385" y="218620"/>
                </a:lnTo>
                <a:lnTo>
                  <a:pt x="22649" y="230938"/>
                </a:lnTo>
                <a:lnTo>
                  <a:pt x="22719" y="237779"/>
                </a:lnTo>
                <a:lnTo>
                  <a:pt x="24035" y="244880"/>
                </a:lnTo>
                <a:lnTo>
                  <a:pt x="26183" y="252153"/>
                </a:lnTo>
                <a:lnTo>
                  <a:pt x="28885" y="259542"/>
                </a:lnTo>
                <a:lnTo>
                  <a:pt x="30687" y="267008"/>
                </a:lnTo>
                <a:lnTo>
                  <a:pt x="31888" y="274526"/>
                </a:lnTo>
                <a:lnTo>
                  <a:pt x="32688" y="282077"/>
                </a:lnTo>
                <a:lnTo>
                  <a:pt x="34492" y="288382"/>
                </a:lnTo>
                <a:lnTo>
                  <a:pt x="36965" y="293855"/>
                </a:lnTo>
                <a:lnTo>
                  <a:pt x="41829" y="303322"/>
                </a:lnTo>
                <a:lnTo>
                  <a:pt x="43990" y="311764"/>
                </a:lnTo>
                <a:lnTo>
                  <a:pt x="48338" y="319749"/>
                </a:lnTo>
                <a:lnTo>
                  <a:pt x="55409" y="329155"/>
                </a:lnTo>
                <a:lnTo>
                  <a:pt x="57259" y="329927"/>
                </a:lnTo>
                <a:lnTo>
                  <a:pt x="62702" y="330785"/>
                </a:lnTo>
                <a:lnTo>
                  <a:pt x="69354" y="331165"/>
                </a:lnTo>
                <a:lnTo>
                  <a:pt x="77905" y="331410"/>
                </a:lnTo>
                <a:lnTo>
                  <a:pt x="85454" y="331453"/>
                </a:lnTo>
                <a:lnTo>
                  <a:pt x="87449" y="330189"/>
                </a:lnTo>
                <a:lnTo>
                  <a:pt x="88780" y="328076"/>
                </a:lnTo>
                <a:lnTo>
                  <a:pt x="90257" y="322342"/>
                </a:lnTo>
                <a:lnTo>
                  <a:pt x="90914" y="315560"/>
                </a:lnTo>
                <a:lnTo>
                  <a:pt x="92359" y="311973"/>
                </a:lnTo>
                <a:lnTo>
                  <a:pt x="97352" y="304601"/>
                </a:lnTo>
                <a:lnTo>
                  <a:pt x="103803" y="297092"/>
                </a:lnTo>
                <a:lnTo>
                  <a:pt x="107302" y="293312"/>
                </a:lnTo>
                <a:lnTo>
                  <a:pt x="109635" y="289521"/>
                </a:lnTo>
                <a:lnTo>
                  <a:pt x="112226" y="281923"/>
                </a:lnTo>
                <a:lnTo>
                  <a:pt x="114187" y="276849"/>
                </a:lnTo>
                <a:lnTo>
                  <a:pt x="116765" y="270926"/>
                </a:lnTo>
                <a:lnTo>
                  <a:pt x="119753" y="264437"/>
                </a:lnTo>
                <a:lnTo>
                  <a:pt x="126824" y="255032"/>
                </a:lnTo>
                <a:lnTo>
                  <a:pt x="136620" y="243682"/>
                </a:lnTo>
                <a:lnTo>
                  <a:pt x="148230" y="231034"/>
                </a:lnTo>
                <a:lnTo>
                  <a:pt x="158510" y="218793"/>
                </a:lnTo>
                <a:lnTo>
                  <a:pt x="167903" y="206822"/>
                </a:lnTo>
                <a:lnTo>
                  <a:pt x="176705" y="195031"/>
                </a:lnTo>
                <a:lnTo>
                  <a:pt x="182573" y="185901"/>
                </a:lnTo>
                <a:lnTo>
                  <a:pt x="186485" y="178544"/>
                </a:lnTo>
                <a:lnTo>
                  <a:pt x="189094" y="172370"/>
                </a:lnTo>
                <a:lnTo>
                  <a:pt x="193372" y="166983"/>
                </a:lnTo>
                <a:lnTo>
                  <a:pt x="198764" y="162122"/>
                </a:lnTo>
                <a:lnTo>
                  <a:pt x="204900" y="157612"/>
                </a:lnTo>
                <a:lnTo>
                  <a:pt x="210260" y="154604"/>
                </a:lnTo>
                <a:lnTo>
                  <a:pt x="215103" y="152599"/>
                </a:lnTo>
                <a:lnTo>
                  <a:pt x="240029" y="1485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angle is the figure formed by two rays with the same endpoint.</a:t>
            </a:r>
          </a:p>
          <a:p>
            <a:r>
              <a:rPr lang="en-US" dirty="0" smtClean="0"/>
              <a:t>This shared endpoint is called the vertex.</a:t>
            </a:r>
          </a:p>
          <a:p>
            <a:r>
              <a:rPr lang="en-US" dirty="0" smtClean="0"/>
              <a:t>The two rays are called the sides of the angle.</a:t>
            </a:r>
          </a:p>
          <a:p>
            <a:r>
              <a:rPr lang="en-US" dirty="0" smtClean="0"/>
              <a:t>We can name the angle B, angle ABC, angle CBA, or angle 1.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4419600"/>
            <a:ext cx="4105275" cy="2169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281"/>
          <p:cNvSpPr/>
          <p:nvPr/>
        </p:nvSpPr>
        <p:spPr>
          <a:xfrm>
            <a:off x="5532120" y="5280659"/>
            <a:ext cx="182881" cy="205742"/>
          </a:xfrm>
          <a:custGeom>
            <a:avLst/>
            <a:gdLst/>
            <a:ahLst/>
            <a:cxnLst/>
            <a:rect l="0" t="0" r="0" b="0"/>
            <a:pathLst>
              <a:path w="182881" h="205742">
                <a:moveTo>
                  <a:pt x="0" y="0"/>
                </a:moveTo>
                <a:lnTo>
                  <a:pt x="26867" y="26868"/>
                </a:lnTo>
                <a:lnTo>
                  <a:pt x="30612" y="31883"/>
                </a:lnTo>
                <a:lnTo>
                  <a:pt x="34378" y="37765"/>
                </a:lnTo>
                <a:lnTo>
                  <a:pt x="38158" y="44227"/>
                </a:lnTo>
                <a:lnTo>
                  <a:pt x="43219" y="51075"/>
                </a:lnTo>
                <a:lnTo>
                  <a:pt x="49132" y="58180"/>
                </a:lnTo>
                <a:lnTo>
                  <a:pt x="61206" y="71578"/>
                </a:lnTo>
                <a:lnTo>
                  <a:pt x="70806" y="81766"/>
                </a:lnTo>
                <a:lnTo>
                  <a:pt x="88587" y="99924"/>
                </a:lnTo>
                <a:lnTo>
                  <a:pt x="101178" y="112568"/>
                </a:lnTo>
                <a:lnTo>
                  <a:pt x="105552" y="118225"/>
                </a:lnTo>
                <a:lnTo>
                  <a:pt x="108468" y="123267"/>
                </a:lnTo>
                <a:lnTo>
                  <a:pt x="110412" y="127898"/>
                </a:lnTo>
                <a:lnTo>
                  <a:pt x="112978" y="130986"/>
                </a:lnTo>
                <a:lnTo>
                  <a:pt x="115958" y="133044"/>
                </a:lnTo>
                <a:lnTo>
                  <a:pt x="119215" y="134416"/>
                </a:lnTo>
                <a:lnTo>
                  <a:pt x="122657" y="137871"/>
                </a:lnTo>
                <a:lnTo>
                  <a:pt x="126221" y="142714"/>
                </a:lnTo>
                <a:lnTo>
                  <a:pt x="129868" y="148483"/>
                </a:lnTo>
                <a:lnTo>
                  <a:pt x="136108" y="156139"/>
                </a:lnTo>
                <a:lnTo>
                  <a:pt x="144079" y="165053"/>
                </a:lnTo>
                <a:lnTo>
                  <a:pt x="166043" y="188531"/>
                </a:lnTo>
                <a:lnTo>
                  <a:pt x="167845" y="191728"/>
                </a:lnTo>
                <a:lnTo>
                  <a:pt x="169047" y="195129"/>
                </a:lnTo>
                <a:lnTo>
                  <a:pt x="169848" y="198666"/>
                </a:lnTo>
                <a:lnTo>
                  <a:pt x="171652" y="201024"/>
                </a:lnTo>
                <a:lnTo>
                  <a:pt x="174124" y="202596"/>
                </a:lnTo>
                <a:lnTo>
                  <a:pt x="182880" y="2057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82"/>
          <p:cNvSpPr/>
          <p:nvPr/>
        </p:nvSpPr>
        <p:spPr>
          <a:xfrm>
            <a:off x="5514104" y="5121710"/>
            <a:ext cx="280373" cy="318970"/>
          </a:xfrm>
          <a:custGeom>
            <a:avLst/>
            <a:gdLst/>
            <a:ahLst/>
            <a:cxnLst/>
            <a:rect l="0" t="0" r="0" b="0"/>
            <a:pathLst>
              <a:path w="280373" h="318970">
                <a:moveTo>
                  <a:pt x="6586" y="136090"/>
                </a:moveTo>
                <a:lnTo>
                  <a:pt x="0" y="136090"/>
                </a:lnTo>
                <a:lnTo>
                  <a:pt x="2812" y="136090"/>
                </a:lnTo>
                <a:lnTo>
                  <a:pt x="4070" y="134819"/>
                </a:lnTo>
                <a:lnTo>
                  <a:pt x="4909" y="132703"/>
                </a:lnTo>
                <a:lnTo>
                  <a:pt x="5840" y="125694"/>
                </a:lnTo>
                <a:lnTo>
                  <a:pt x="6089" y="120270"/>
                </a:lnTo>
                <a:lnTo>
                  <a:pt x="6254" y="114113"/>
                </a:lnTo>
                <a:lnTo>
                  <a:pt x="8905" y="107468"/>
                </a:lnTo>
                <a:lnTo>
                  <a:pt x="13212" y="100499"/>
                </a:lnTo>
                <a:lnTo>
                  <a:pt x="18623" y="93312"/>
                </a:lnTo>
                <a:lnTo>
                  <a:pt x="31409" y="75168"/>
                </a:lnTo>
                <a:lnTo>
                  <a:pt x="38374" y="64995"/>
                </a:lnTo>
                <a:lnTo>
                  <a:pt x="45558" y="55673"/>
                </a:lnTo>
                <a:lnTo>
                  <a:pt x="52887" y="46919"/>
                </a:lnTo>
                <a:lnTo>
                  <a:pt x="60313" y="38542"/>
                </a:lnTo>
                <a:lnTo>
                  <a:pt x="66534" y="32958"/>
                </a:lnTo>
                <a:lnTo>
                  <a:pt x="71951" y="29235"/>
                </a:lnTo>
                <a:lnTo>
                  <a:pt x="76833" y="26754"/>
                </a:lnTo>
                <a:lnTo>
                  <a:pt x="82627" y="22558"/>
                </a:lnTo>
                <a:lnTo>
                  <a:pt x="89030" y="17222"/>
                </a:lnTo>
                <a:lnTo>
                  <a:pt x="95838" y="11125"/>
                </a:lnTo>
                <a:lnTo>
                  <a:pt x="101648" y="7059"/>
                </a:lnTo>
                <a:lnTo>
                  <a:pt x="106790" y="4349"/>
                </a:lnTo>
                <a:lnTo>
                  <a:pt x="111489" y="2543"/>
                </a:lnTo>
                <a:lnTo>
                  <a:pt x="120096" y="535"/>
                </a:lnTo>
                <a:lnTo>
                  <a:pt x="124169" y="0"/>
                </a:lnTo>
                <a:lnTo>
                  <a:pt x="129425" y="913"/>
                </a:lnTo>
                <a:lnTo>
                  <a:pt x="135468" y="2792"/>
                </a:lnTo>
                <a:lnTo>
                  <a:pt x="151283" y="8865"/>
                </a:lnTo>
                <a:lnTo>
                  <a:pt x="152580" y="10633"/>
                </a:lnTo>
                <a:lnTo>
                  <a:pt x="155677" y="19189"/>
                </a:lnTo>
                <a:lnTo>
                  <a:pt x="160902" y="26137"/>
                </a:lnTo>
                <a:lnTo>
                  <a:pt x="162803" y="29768"/>
                </a:lnTo>
                <a:lnTo>
                  <a:pt x="164916" y="37189"/>
                </a:lnTo>
                <a:lnTo>
                  <a:pt x="165479" y="42216"/>
                </a:lnTo>
                <a:lnTo>
                  <a:pt x="165855" y="48107"/>
                </a:lnTo>
                <a:lnTo>
                  <a:pt x="166105" y="54574"/>
                </a:lnTo>
                <a:lnTo>
                  <a:pt x="165002" y="61426"/>
                </a:lnTo>
                <a:lnTo>
                  <a:pt x="162996" y="68534"/>
                </a:lnTo>
                <a:lnTo>
                  <a:pt x="160389" y="75812"/>
                </a:lnTo>
                <a:lnTo>
                  <a:pt x="154841" y="88285"/>
                </a:lnTo>
                <a:lnTo>
                  <a:pt x="138517" y="122463"/>
                </a:lnTo>
                <a:lnTo>
                  <a:pt x="132640" y="135895"/>
                </a:lnTo>
                <a:lnTo>
                  <a:pt x="128722" y="146120"/>
                </a:lnTo>
                <a:lnTo>
                  <a:pt x="126110" y="154206"/>
                </a:lnTo>
                <a:lnTo>
                  <a:pt x="123098" y="160867"/>
                </a:lnTo>
                <a:lnTo>
                  <a:pt x="119821" y="166578"/>
                </a:lnTo>
                <a:lnTo>
                  <a:pt x="116365" y="171655"/>
                </a:lnTo>
                <a:lnTo>
                  <a:pt x="112792" y="177580"/>
                </a:lnTo>
                <a:lnTo>
                  <a:pt x="109140" y="184070"/>
                </a:lnTo>
                <a:lnTo>
                  <a:pt x="105435" y="190936"/>
                </a:lnTo>
                <a:lnTo>
                  <a:pt x="101695" y="195514"/>
                </a:lnTo>
                <a:lnTo>
                  <a:pt x="97932" y="198566"/>
                </a:lnTo>
                <a:lnTo>
                  <a:pt x="94153" y="200600"/>
                </a:lnTo>
                <a:lnTo>
                  <a:pt x="86568" y="202861"/>
                </a:lnTo>
                <a:lnTo>
                  <a:pt x="82767" y="203464"/>
                </a:lnTo>
                <a:lnTo>
                  <a:pt x="80233" y="202596"/>
                </a:lnTo>
                <a:lnTo>
                  <a:pt x="78544" y="200747"/>
                </a:lnTo>
                <a:lnTo>
                  <a:pt x="77418" y="198245"/>
                </a:lnTo>
                <a:lnTo>
                  <a:pt x="76167" y="192078"/>
                </a:lnTo>
                <a:lnTo>
                  <a:pt x="75833" y="188655"/>
                </a:lnTo>
                <a:lnTo>
                  <a:pt x="76880" y="186373"/>
                </a:lnTo>
                <a:lnTo>
                  <a:pt x="78849" y="184852"/>
                </a:lnTo>
                <a:lnTo>
                  <a:pt x="81431" y="183838"/>
                </a:lnTo>
                <a:lnTo>
                  <a:pt x="87687" y="175937"/>
                </a:lnTo>
                <a:lnTo>
                  <a:pt x="91133" y="170275"/>
                </a:lnTo>
                <a:lnTo>
                  <a:pt x="98349" y="160596"/>
                </a:lnTo>
                <a:lnTo>
                  <a:pt x="102051" y="156237"/>
                </a:lnTo>
                <a:lnTo>
                  <a:pt x="108329" y="149522"/>
                </a:lnTo>
                <a:lnTo>
                  <a:pt x="125465" y="131899"/>
                </a:lnTo>
                <a:lnTo>
                  <a:pt x="132829" y="125676"/>
                </a:lnTo>
                <a:lnTo>
                  <a:pt x="139007" y="121527"/>
                </a:lnTo>
                <a:lnTo>
                  <a:pt x="144397" y="118761"/>
                </a:lnTo>
                <a:lnTo>
                  <a:pt x="149260" y="116917"/>
                </a:lnTo>
                <a:lnTo>
                  <a:pt x="153772" y="115688"/>
                </a:lnTo>
                <a:lnTo>
                  <a:pt x="158050" y="114868"/>
                </a:lnTo>
                <a:lnTo>
                  <a:pt x="163442" y="113052"/>
                </a:lnTo>
                <a:lnTo>
                  <a:pt x="169576" y="110571"/>
                </a:lnTo>
                <a:lnTo>
                  <a:pt x="176206" y="107647"/>
                </a:lnTo>
                <a:lnTo>
                  <a:pt x="181896" y="105698"/>
                </a:lnTo>
                <a:lnTo>
                  <a:pt x="186959" y="104399"/>
                </a:lnTo>
                <a:lnTo>
                  <a:pt x="191605" y="103532"/>
                </a:lnTo>
                <a:lnTo>
                  <a:pt x="200153" y="102569"/>
                </a:lnTo>
                <a:lnTo>
                  <a:pt x="208185" y="102142"/>
                </a:lnTo>
                <a:lnTo>
                  <a:pt x="215989" y="101951"/>
                </a:lnTo>
                <a:lnTo>
                  <a:pt x="233590" y="101844"/>
                </a:lnTo>
                <a:lnTo>
                  <a:pt x="239202" y="103099"/>
                </a:lnTo>
                <a:lnTo>
                  <a:pt x="244213" y="105206"/>
                </a:lnTo>
                <a:lnTo>
                  <a:pt x="248824" y="107881"/>
                </a:lnTo>
                <a:lnTo>
                  <a:pt x="257334" y="110852"/>
                </a:lnTo>
                <a:lnTo>
                  <a:pt x="261381" y="111645"/>
                </a:lnTo>
                <a:lnTo>
                  <a:pt x="264079" y="113443"/>
                </a:lnTo>
                <a:lnTo>
                  <a:pt x="265878" y="115912"/>
                </a:lnTo>
                <a:lnTo>
                  <a:pt x="267078" y="118828"/>
                </a:lnTo>
                <a:lnTo>
                  <a:pt x="271797" y="125454"/>
                </a:lnTo>
                <a:lnTo>
                  <a:pt x="274833" y="128999"/>
                </a:lnTo>
                <a:lnTo>
                  <a:pt x="276857" y="132633"/>
                </a:lnTo>
                <a:lnTo>
                  <a:pt x="279106" y="140056"/>
                </a:lnTo>
                <a:lnTo>
                  <a:pt x="279706" y="145084"/>
                </a:lnTo>
                <a:lnTo>
                  <a:pt x="280106" y="150976"/>
                </a:lnTo>
                <a:lnTo>
                  <a:pt x="280372" y="157444"/>
                </a:lnTo>
                <a:lnTo>
                  <a:pt x="279280" y="166836"/>
                </a:lnTo>
                <a:lnTo>
                  <a:pt x="277282" y="178177"/>
                </a:lnTo>
                <a:lnTo>
                  <a:pt x="274680" y="190818"/>
                </a:lnTo>
                <a:lnTo>
                  <a:pt x="271675" y="201785"/>
                </a:lnTo>
                <a:lnTo>
                  <a:pt x="268402" y="211636"/>
                </a:lnTo>
                <a:lnTo>
                  <a:pt x="264950" y="220744"/>
                </a:lnTo>
                <a:lnTo>
                  <a:pt x="261378" y="228086"/>
                </a:lnTo>
                <a:lnTo>
                  <a:pt x="257727" y="234250"/>
                </a:lnTo>
                <a:lnTo>
                  <a:pt x="254023" y="239630"/>
                </a:lnTo>
                <a:lnTo>
                  <a:pt x="246521" y="248994"/>
                </a:lnTo>
                <a:lnTo>
                  <a:pt x="238954" y="257389"/>
                </a:lnTo>
                <a:lnTo>
                  <a:pt x="231357" y="265354"/>
                </a:lnTo>
                <a:lnTo>
                  <a:pt x="226283" y="269255"/>
                </a:lnTo>
                <a:lnTo>
                  <a:pt x="220361" y="273127"/>
                </a:lnTo>
                <a:lnTo>
                  <a:pt x="213872" y="276977"/>
                </a:lnTo>
                <a:lnTo>
                  <a:pt x="208276" y="280815"/>
                </a:lnTo>
                <a:lnTo>
                  <a:pt x="203276" y="284643"/>
                </a:lnTo>
                <a:lnTo>
                  <a:pt x="198672" y="288465"/>
                </a:lnTo>
                <a:lnTo>
                  <a:pt x="190171" y="292712"/>
                </a:lnTo>
                <a:lnTo>
                  <a:pt x="186126" y="293844"/>
                </a:lnTo>
                <a:lnTo>
                  <a:pt x="178245" y="298489"/>
                </a:lnTo>
                <a:lnTo>
                  <a:pt x="174365" y="301506"/>
                </a:lnTo>
                <a:lnTo>
                  <a:pt x="166668" y="304858"/>
                </a:lnTo>
                <a:lnTo>
                  <a:pt x="159013" y="306348"/>
                </a:lnTo>
                <a:lnTo>
                  <a:pt x="151378" y="307010"/>
                </a:lnTo>
                <a:lnTo>
                  <a:pt x="148834" y="308456"/>
                </a:lnTo>
                <a:lnTo>
                  <a:pt x="147138" y="310691"/>
                </a:lnTo>
                <a:lnTo>
                  <a:pt x="132316" y="3189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83"/>
          <p:cNvSpPr/>
          <p:nvPr/>
        </p:nvSpPr>
        <p:spPr>
          <a:xfrm>
            <a:off x="5831403" y="4961599"/>
            <a:ext cx="283648" cy="319061"/>
          </a:xfrm>
          <a:custGeom>
            <a:avLst/>
            <a:gdLst/>
            <a:ahLst/>
            <a:cxnLst/>
            <a:rect l="0" t="0" r="0" b="0"/>
            <a:pathLst>
              <a:path w="283648" h="319061">
                <a:moveTo>
                  <a:pt x="112197" y="319060"/>
                </a:moveTo>
                <a:lnTo>
                  <a:pt x="106129" y="312993"/>
                </a:lnTo>
                <a:lnTo>
                  <a:pt x="104341" y="309935"/>
                </a:lnTo>
                <a:lnTo>
                  <a:pt x="102355" y="303152"/>
                </a:lnTo>
                <a:lnTo>
                  <a:pt x="101472" y="295903"/>
                </a:lnTo>
                <a:lnTo>
                  <a:pt x="101237" y="292193"/>
                </a:lnTo>
                <a:lnTo>
                  <a:pt x="99811" y="288448"/>
                </a:lnTo>
                <a:lnTo>
                  <a:pt x="94838" y="280902"/>
                </a:lnTo>
                <a:lnTo>
                  <a:pt x="91734" y="274571"/>
                </a:lnTo>
                <a:lnTo>
                  <a:pt x="88395" y="266541"/>
                </a:lnTo>
                <a:lnTo>
                  <a:pt x="84899" y="257378"/>
                </a:lnTo>
                <a:lnTo>
                  <a:pt x="82568" y="247458"/>
                </a:lnTo>
                <a:lnTo>
                  <a:pt x="81014" y="237036"/>
                </a:lnTo>
                <a:lnTo>
                  <a:pt x="79978" y="226277"/>
                </a:lnTo>
                <a:lnTo>
                  <a:pt x="78018" y="214025"/>
                </a:lnTo>
                <a:lnTo>
                  <a:pt x="75441" y="200777"/>
                </a:lnTo>
                <a:lnTo>
                  <a:pt x="72453" y="186865"/>
                </a:lnTo>
                <a:lnTo>
                  <a:pt x="67921" y="171240"/>
                </a:lnTo>
                <a:lnTo>
                  <a:pt x="62359" y="154473"/>
                </a:lnTo>
                <a:lnTo>
                  <a:pt x="56112" y="136945"/>
                </a:lnTo>
                <a:lnTo>
                  <a:pt x="39010" y="93764"/>
                </a:lnTo>
                <a:lnTo>
                  <a:pt x="29116" y="69803"/>
                </a:lnTo>
                <a:lnTo>
                  <a:pt x="22519" y="52559"/>
                </a:lnTo>
                <a:lnTo>
                  <a:pt x="18122" y="39793"/>
                </a:lnTo>
                <a:lnTo>
                  <a:pt x="15190" y="30012"/>
                </a:lnTo>
                <a:lnTo>
                  <a:pt x="11966" y="22221"/>
                </a:lnTo>
                <a:lnTo>
                  <a:pt x="8546" y="15758"/>
                </a:lnTo>
                <a:lnTo>
                  <a:pt x="0" y="2327"/>
                </a:lnTo>
                <a:lnTo>
                  <a:pt x="569" y="1225"/>
                </a:lnTo>
                <a:lnTo>
                  <a:pt x="2218" y="490"/>
                </a:lnTo>
                <a:lnTo>
                  <a:pt x="4588" y="0"/>
                </a:lnTo>
                <a:lnTo>
                  <a:pt x="7437" y="943"/>
                </a:lnTo>
                <a:lnTo>
                  <a:pt x="18786" y="8339"/>
                </a:lnTo>
                <a:lnTo>
                  <a:pt x="24523" y="11583"/>
                </a:lnTo>
                <a:lnTo>
                  <a:pt x="30888" y="15016"/>
                </a:lnTo>
                <a:lnTo>
                  <a:pt x="38940" y="19844"/>
                </a:lnTo>
                <a:lnTo>
                  <a:pt x="58048" y="31982"/>
                </a:lnTo>
                <a:lnTo>
                  <a:pt x="72288" y="40044"/>
                </a:lnTo>
                <a:lnTo>
                  <a:pt x="108429" y="59163"/>
                </a:lnTo>
                <a:lnTo>
                  <a:pt x="124925" y="68326"/>
                </a:lnTo>
                <a:lnTo>
                  <a:pt x="139732" y="76974"/>
                </a:lnTo>
                <a:lnTo>
                  <a:pt x="153414" y="85279"/>
                </a:lnTo>
                <a:lnTo>
                  <a:pt x="163805" y="90817"/>
                </a:lnTo>
                <a:lnTo>
                  <a:pt x="172002" y="94508"/>
                </a:lnTo>
                <a:lnTo>
                  <a:pt x="178737" y="96968"/>
                </a:lnTo>
                <a:lnTo>
                  <a:pt x="184497" y="99880"/>
                </a:lnTo>
                <a:lnTo>
                  <a:pt x="189607" y="103089"/>
                </a:lnTo>
                <a:lnTo>
                  <a:pt x="194283" y="106500"/>
                </a:lnTo>
                <a:lnTo>
                  <a:pt x="198671" y="111313"/>
                </a:lnTo>
                <a:lnTo>
                  <a:pt x="202866" y="117063"/>
                </a:lnTo>
                <a:lnTo>
                  <a:pt x="206933" y="123435"/>
                </a:lnTo>
                <a:lnTo>
                  <a:pt x="212185" y="127684"/>
                </a:lnTo>
                <a:lnTo>
                  <a:pt x="218225" y="130516"/>
                </a:lnTo>
                <a:lnTo>
                  <a:pt x="224792" y="132404"/>
                </a:lnTo>
                <a:lnTo>
                  <a:pt x="229170" y="134933"/>
                </a:lnTo>
                <a:lnTo>
                  <a:pt x="232089" y="137889"/>
                </a:lnTo>
                <a:lnTo>
                  <a:pt x="237872" y="145830"/>
                </a:lnTo>
                <a:lnTo>
                  <a:pt x="242970" y="151503"/>
                </a:lnTo>
                <a:lnTo>
                  <a:pt x="248909" y="157826"/>
                </a:lnTo>
                <a:lnTo>
                  <a:pt x="254138" y="162040"/>
                </a:lnTo>
                <a:lnTo>
                  <a:pt x="258895" y="164851"/>
                </a:lnTo>
                <a:lnTo>
                  <a:pt x="283647" y="1819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84"/>
          <p:cNvSpPr/>
          <p:nvPr/>
        </p:nvSpPr>
        <p:spPr>
          <a:xfrm>
            <a:off x="5875020" y="5052059"/>
            <a:ext cx="114301" cy="91442"/>
          </a:xfrm>
          <a:custGeom>
            <a:avLst/>
            <a:gdLst/>
            <a:ahLst/>
            <a:cxnLst/>
            <a:rect l="0" t="0" r="0" b="0"/>
            <a:pathLst>
              <a:path w="114301" h="91442">
                <a:moveTo>
                  <a:pt x="0" y="91441"/>
                </a:moveTo>
                <a:lnTo>
                  <a:pt x="17026" y="91441"/>
                </a:lnTo>
                <a:lnTo>
                  <a:pt x="18971" y="90170"/>
                </a:lnTo>
                <a:lnTo>
                  <a:pt x="20267" y="88054"/>
                </a:lnTo>
                <a:lnTo>
                  <a:pt x="21132" y="85373"/>
                </a:lnTo>
                <a:lnTo>
                  <a:pt x="24248" y="82315"/>
                </a:lnTo>
                <a:lnTo>
                  <a:pt x="28865" y="79007"/>
                </a:lnTo>
                <a:lnTo>
                  <a:pt x="34483" y="75531"/>
                </a:lnTo>
                <a:lnTo>
                  <a:pt x="38228" y="71944"/>
                </a:lnTo>
                <a:lnTo>
                  <a:pt x="40726" y="68283"/>
                </a:lnTo>
                <a:lnTo>
                  <a:pt x="42390" y="64572"/>
                </a:lnTo>
                <a:lnTo>
                  <a:pt x="46041" y="60828"/>
                </a:lnTo>
                <a:lnTo>
                  <a:pt x="51013" y="57062"/>
                </a:lnTo>
                <a:lnTo>
                  <a:pt x="56869" y="53282"/>
                </a:lnTo>
                <a:lnTo>
                  <a:pt x="63312" y="48221"/>
                </a:lnTo>
                <a:lnTo>
                  <a:pt x="70148" y="42307"/>
                </a:lnTo>
                <a:lnTo>
                  <a:pt x="77246" y="35825"/>
                </a:lnTo>
                <a:lnTo>
                  <a:pt x="84517" y="30234"/>
                </a:lnTo>
                <a:lnTo>
                  <a:pt x="91904" y="25236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85"/>
          <p:cNvSpPr/>
          <p:nvPr/>
        </p:nvSpPr>
        <p:spPr>
          <a:xfrm>
            <a:off x="5417820" y="4800600"/>
            <a:ext cx="354331" cy="262890"/>
          </a:xfrm>
          <a:custGeom>
            <a:avLst/>
            <a:gdLst/>
            <a:ahLst/>
            <a:cxnLst/>
            <a:rect l="0" t="0" r="0" b="0"/>
            <a:pathLst>
              <a:path w="354331" h="262890">
                <a:moveTo>
                  <a:pt x="0" y="262889"/>
                </a:moveTo>
                <a:lnTo>
                  <a:pt x="12135" y="256822"/>
                </a:lnTo>
                <a:lnTo>
                  <a:pt x="16980" y="252494"/>
                </a:lnTo>
                <a:lnTo>
                  <a:pt x="21480" y="247069"/>
                </a:lnTo>
                <a:lnTo>
                  <a:pt x="25750" y="240913"/>
                </a:lnTo>
                <a:lnTo>
                  <a:pt x="29866" y="236808"/>
                </a:lnTo>
                <a:lnTo>
                  <a:pt x="33881" y="234072"/>
                </a:lnTo>
                <a:lnTo>
                  <a:pt x="41728" y="229761"/>
                </a:lnTo>
                <a:lnTo>
                  <a:pt x="49449" y="223613"/>
                </a:lnTo>
                <a:lnTo>
                  <a:pt x="57114" y="216646"/>
                </a:lnTo>
                <a:lnTo>
                  <a:pt x="66024" y="209317"/>
                </a:lnTo>
                <a:lnTo>
                  <a:pt x="71956" y="205585"/>
                </a:lnTo>
                <a:lnTo>
                  <a:pt x="78450" y="201826"/>
                </a:lnTo>
                <a:lnTo>
                  <a:pt x="89053" y="194264"/>
                </a:lnTo>
                <a:lnTo>
                  <a:pt x="97999" y="186669"/>
                </a:lnTo>
                <a:lnTo>
                  <a:pt x="106208" y="179060"/>
                </a:lnTo>
                <a:lnTo>
                  <a:pt x="117970" y="167637"/>
                </a:lnTo>
                <a:lnTo>
                  <a:pt x="125636" y="161288"/>
                </a:lnTo>
                <a:lnTo>
                  <a:pt x="147701" y="144073"/>
                </a:lnTo>
                <a:lnTo>
                  <a:pt x="158157" y="137959"/>
                </a:lnTo>
                <a:lnTo>
                  <a:pt x="167668" y="133882"/>
                </a:lnTo>
                <a:lnTo>
                  <a:pt x="176548" y="131165"/>
                </a:lnTo>
                <a:lnTo>
                  <a:pt x="186279" y="125543"/>
                </a:lnTo>
                <a:lnTo>
                  <a:pt x="196576" y="117985"/>
                </a:lnTo>
                <a:lnTo>
                  <a:pt x="207250" y="109137"/>
                </a:lnTo>
                <a:lnTo>
                  <a:pt x="215637" y="101967"/>
                </a:lnTo>
                <a:lnTo>
                  <a:pt x="222498" y="95918"/>
                </a:lnTo>
                <a:lnTo>
                  <a:pt x="233508" y="85810"/>
                </a:lnTo>
                <a:lnTo>
                  <a:pt x="242634" y="77084"/>
                </a:lnTo>
                <a:lnTo>
                  <a:pt x="249386" y="72979"/>
                </a:lnTo>
                <a:lnTo>
                  <a:pt x="257697" y="68972"/>
                </a:lnTo>
                <a:lnTo>
                  <a:pt x="267048" y="65032"/>
                </a:lnTo>
                <a:lnTo>
                  <a:pt x="275822" y="59864"/>
                </a:lnTo>
                <a:lnTo>
                  <a:pt x="284211" y="53879"/>
                </a:lnTo>
                <a:lnTo>
                  <a:pt x="292344" y="47349"/>
                </a:lnTo>
                <a:lnTo>
                  <a:pt x="301576" y="40456"/>
                </a:lnTo>
                <a:lnTo>
                  <a:pt x="321993" y="26023"/>
                </a:lnTo>
                <a:lnTo>
                  <a:pt x="330232" y="21159"/>
                </a:lnTo>
                <a:lnTo>
                  <a:pt x="336995" y="17915"/>
                </a:lnTo>
                <a:lnTo>
                  <a:pt x="342773" y="15754"/>
                </a:lnTo>
                <a:lnTo>
                  <a:pt x="346625" y="13042"/>
                </a:lnTo>
                <a:lnTo>
                  <a:pt x="349193" y="9965"/>
                </a:lnTo>
                <a:lnTo>
                  <a:pt x="3543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86"/>
          <p:cNvSpPr/>
          <p:nvPr/>
        </p:nvSpPr>
        <p:spPr>
          <a:xfrm>
            <a:off x="5692140" y="4766309"/>
            <a:ext cx="182529" cy="114301"/>
          </a:xfrm>
          <a:custGeom>
            <a:avLst/>
            <a:gdLst/>
            <a:ahLst/>
            <a:cxnLst/>
            <a:rect l="0" t="0" r="0" b="0"/>
            <a:pathLst>
              <a:path w="182529" h="114301">
                <a:moveTo>
                  <a:pt x="0" y="0"/>
                </a:moveTo>
                <a:lnTo>
                  <a:pt x="12135" y="6068"/>
                </a:lnTo>
                <a:lnTo>
                  <a:pt x="19520" y="7856"/>
                </a:lnTo>
                <a:lnTo>
                  <a:pt x="28253" y="9047"/>
                </a:lnTo>
                <a:lnTo>
                  <a:pt x="37885" y="9842"/>
                </a:lnTo>
                <a:lnTo>
                  <a:pt x="49387" y="10371"/>
                </a:lnTo>
                <a:lnTo>
                  <a:pt x="86035" y="11117"/>
                </a:lnTo>
                <a:lnTo>
                  <a:pt x="100891" y="11291"/>
                </a:lnTo>
                <a:lnTo>
                  <a:pt x="106630" y="10068"/>
                </a:lnTo>
                <a:lnTo>
                  <a:pt x="111727" y="7982"/>
                </a:lnTo>
                <a:lnTo>
                  <a:pt x="116394" y="5321"/>
                </a:lnTo>
                <a:lnTo>
                  <a:pt x="122046" y="3547"/>
                </a:lnTo>
                <a:lnTo>
                  <a:pt x="128354" y="2365"/>
                </a:lnTo>
                <a:lnTo>
                  <a:pt x="135099" y="1577"/>
                </a:lnTo>
                <a:lnTo>
                  <a:pt x="140866" y="1051"/>
                </a:lnTo>
                <a:lnTo>
                  <a:pt x="145980" y="701"/>
                </a:lnTo>
                <a:lnTo>
                  <a:pt x="150660" y="467"/>
                </a:lnTo>
                <a:lnTo>
                  <a:pt x="156320" y="1582"/>
                </a:lnTo>
                <a:lnTo>
                  <a:pt x="162634" y="3595"/>
                </a:lnTo>
                <a:lnTo>
                  <a:pt x="181695" y="10972"/>
                </a:lnTo>
                <a:lnTo>
                  <a:pt x="182090" y="12395"/>
                </a:lnTo>
                <a:lnTo>
                  <a:pt x="182353" y="14613"/>
                </a:lnTo>
                <a:lnTo>
                  <a:pt x="182528" y="17362"/>
                </a:lnTo>
                <a:lnTo>
                  <a:pt x="181375" y="20465"/>
                </a:lnTo>
                <a:lnTo>
                  <a:pt x="179337" y="23804"/>
                </a:lnTo>
                <a:lnTo>
                  <a:pt x="176707" y="27299"/>
                </a:lnTo>
                <a:lnTo>
                  <a:pt x="174955" y="30900"/>
                </a:lnTo>
                <a:lnTo>
                  <a:pt x="173787" y="34570"/>
                </a:lnTo>
                <a:lnTo>
                  <a:pt x="171911" y="43517"/>
                </a:lnTo>
                <a:lnTo>
                  <a:pt x="170487" y="45522"/>
                </a:lnTo>
                <a:lnTo>
                  <a:pt x="168268" y="48128"/>
                </a:lnTo>
                <a:lnTo>
                  <a:pt x="165519" y="51135"/>
                </a:lnTo>
                <a:lnTo>
                  <a:pt x="161146" y="56950"/>
                </a:lnTo>
                <a:lnTo>
                  <a:pt x="149513" y="73571"/>
                </a:lnTo>
                <a:lnTo>
                  <a:pt x="145395" y="80798"/>
                </a:lnTo>
                <a:lnTo>
                  <a:pt x="142650" y="86885"/>
                </a:lnTo>
                <a:lnTo>
                  <a:pt x="140820" y="92214"/>
                </a:lnTo>
                <a:lnTo>
                  <a:pt x="138330" y="97036"/>
                </a:lnTo>
                <a:lnTo>
                  <a:pt x="135400" y="101521"/>
                </a:lnTo>
                <a:lnTo>
                  <a:pt x="125730" y="1143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87"/>
          <p:cNvSpPr/>
          <p:nvPr/>
        </p:nvSpPr>
        <p:spPr>
          <a:xfrm>
            <a:off x="6412229" y="6366509"/>
            <a:ext cx="34292" cy="342901"/>
          </a:xfrm>
          <a:custGeom>
            <a:avLst/>
            <a:gdLst/>
            <a:ahLst/>
            <a:cxnLst/>
            <a:rect l="0" t="0" r="0" b="0"/>
            <a:pathLst>
              <a:path w="34292" h="342901">
                <a:moveTo>
                  <a:pt x="0" y="0"/>
                </a:moveTo>
                <a:lnTo>
                  <a:pt x="0" y="65456"/>
                </a:lnTo>
                <a:lnTo>
                  <a:pt x="2541" y="80468"/>
                </a:lnTo>
                <a:lnTo>
                  <a:pt x="6774" y="100635"/>
                </a:lnTo>
                <a:lnTo>
                  <a:pt x="12137" y="124240"/>
                </a:lnTo>
                <a:lnTo>
                  <a:pt x="15711" y="142516"/>
                </a:lnTo>
                <a:lnTo>
                  <a:pt x="18094" y="157242"/>
                </a:lnTo>
                <a:lnTo>
                  <a:pt x="19683" y="169598"/>
                </a:lnTo>
                <a:lnTo>
                  <a:pt x="20743" y="179106"/>
                </a:lnTo>
                <a:lnTo>
                  <a:pt x="21448" y="186714"/>
                </a:lnTo>
                <a:lnTo>
                  <a:pt x="21919" y="193056"/>
                </a:lnTo>
                <a:lnTo>
                  <a:pt x="23503" y="202365"/>
                </a:lnTo>
                <a:lnTo>
                  <a:pt x="25829" y="213649"/>
                </a:lnTo>
                <a:lnTo>
                  <a:pt x="34291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88"/>
          <p:cNvSpPr/>
          <p:nvPr/>
        </p:nvSpPr>
        <p:spPr>
          <a:xfrm>
            <a:off x="6400800" y="6309459"/>
            <a:ext cx="262360" cy="377092"/>
          </a:xfrm>
          <a:custGeom>
            <a:avLst/>
            <a:gdLst/>
            <a:ahLst/>
            <a:cxnLst/>
            <a:rect l="0" t="0" r="0" b="0"/>
            <a:pathLst>
              <a:path w="262360" h="377092">
                <a:moveTo>
                  <a:pt x="0" y="102770"/>
                </a:moveTo>
                <a:lnTo>
                  <a:pt x="6067" y="90635"/>
                </a:lnTo>
                <a:lnTo>
                  <a:pt x="12432" y="81290"/>
                </a:lnTo>
                <a:lnTo>
                  <a:pt x="19496" y="72903"/>
                </a:lnTo>
                <a:lnTo>
                  <a:pt x="26867" y="64942"/>
                </a:lnTo>
                <a:lnTo>
                  <a:pt x="38158" y="53321"/>
                </a:lnTo>
                <a:lnTo>
                  <a:pt x="60965" y="30388"/>
                </a:lnTo>
                <a:lnTo>
                  <a:pt x="68582" y="19377"/>
                </a:lnTo>
                <a:lnTo>
                  <a:pt x="72391" y="12885"/>
                </a:lnTo>
                <a:lnTo>
                  <a:pt x="76200" y="8556"/>
                </a:lnTo>
                <a:lnTo>
                  <a:pt x="80010" y="5671"/>
                </a:lnTo>
                <a:lnTo>
                  <a:pt x="87630" y="2466"/>
                </a:lnTo>
                <a:lnTo>
                  <a:pt x="95249" y="1040"/>
                </a:lnTo>
                <a:lnTo>
                  <a:pt x="102869" y="407"/>
                </a:lnTo>
                <a:lnTo>
                  <a:pt x="110490" y="126"/>
                </a:lnTo>
                <a:lnTo>
                  <a:pt x="118109" y="0"/>
                </a:lnTo>
                <a:lnTo>
                  <a:pt x="121920" y="1237"/>
                </a:lnTo>
                <a:lnTo>
                  <a:pt x="129539" y="5998"/>
                </a:lnTo>
                <a:lnTo>
                  <a:pt x="137159" y="12347"/>
                </a:lnTo>
                <a:lnTo>
                  <a:pt x="140969" y="15818"/>
                </a:lnTo>
                <a:lnTo>
                  <a:pt x="143509" y="20672"/>
                </a:lnTo>
                <a:lnTo>
                  <a:pt x="145203" y="26448"/>
                </a:lnTo>
                <a:lnTo>
                  <a:pt x="146332" y="32839"/>
                </a:lnTo>
                <a:lnTo>
                  <a:pt x="147084" y="39639"/>
                </a:lnTo>
                <a:lnTo>
                  <a:pt x="147587" y="46713"/>
                </a:lnTo>
                <a:lnTo>
                  <a:pt x="147921" y="53969"/>
                </a:lnTo>
                <a:lnTo>
                  <a:pt x="146873" y="63886"/>
                </a:lnTo>
                <a:lnTo>
                  <a:pt x="144905" y="75578"/>
                </a:lnTo>
                <a:lnTo>
                  <a:pt x="142323" y="88452"/>
                </a:lnTo>
                <a:lnTo>
                  <a:pt x="140603" y="98305"/>
                </a:lnTo>
                <a:lnTo>
                  <a:pt x="139455" y="106143"/>
                </a:lnTo>
                <a:lnTo>
                  <a:pt x="138689" y="112639"/>
                </a:lnTo>
                <a:lnTo>
                  <a:pt x="134370" y="123319"/>
                </a:lnTo>
                <a:lnTo>
                  <a:pt x="127679" y="136790"/>
                </a:lnTo>
                <a:lnTo>
                  <a:pt x="119409" y="152120"/>
                </a:lnTo>
                <a:lnTo>
                  <a:pt x="112627" y="163610"/>
                </a:lnTo>
                <a:lnTo>
                  <a:pt x="106834" y="172541"/>
                </a:lnTo>
                <a:lnTo>
                  <a:pt x="101703" y="179764"/>
                </a:lnTo>
                <a:lnTo>
                  <a:pt x="97011" y="185849"/>
                </a:lnTo>
                <a:lnTo>
                  <a:pt x="92614" y="191176"/>
                </a:lnTo>
                <a:lnTo>
                  <a:pt x="88412" y="195998"/>
                </a:lnTo>
                <a:lnTo>
                  <a:pt x="84342" y="199211"/>
                </a:lnTo>
                <a:lnTo>
                  <a:pt x="76431" y="202783"/>
                </a:lnTo>
                <a:lnTo>
                  <a:pt x="70906" y="204793"/>
                </a:lnTo>
                <a:lnTo>
                  <a:pt x="63201" y="205389"/>
                </a:lnTo>
                <a:lnTo>
                  <a:pt x="56453" y="205529"/>
                </a:lnTo>
                <a:lnTo>
                  <a:pt x="52875" y="205565"/>
                </a:lnTo>
                <a:lnTo>
                  <a:pt x="51760" y="204321"/>
                </a:lnTo>
                <a:lnTo>
                  <a:pt x="52286" y="202221"/>
                </a:lnTo>
                <a:lnTo>
                  <a:pt x="53907" y="199551"/>
                </a:lnTo>
                <a:lnTo>
                  <a:pt x="55709" y="189810"/>
                </a:lnTo>
                <a:lnTo>
                  <a:pt x="56189" y="183657"/>
                </a:lnTo>
                <a:lnTo>
                  <a:pt x="57779" y="178285"/>
                </a:lnTo>
                <a:lnTo>
                  <a:pt x="62933" y="168929"/>
                </a:lnTo>
                <a:lnTo>
                  <a:pt x="69457" y="160538"/>
                </a:lnTo>
                <a:lnTo>
                  <a:pt x="76589" y="152574"/>
                </a:lnTo>
                <a:lnTo>
                  <a:pt x="83993" y="144803"/>
                </a:lnTo>
                <a:lnTo>
                  <a:pt x="101369" y="127219"/>
                </a:lnTo>
                <a:lnTo>
                  <a:pt x="108219" y="121609"/>
                </a:lnTo>
                <a:lnTo>
                  <a:pt x="115326" y="116599"/>
                </a:lnTo>
                <a:lnTo>
                  <a:pt x="122604" y="111990"/>
                </a:lnTo>
                <a:lnTo>
                  <a:pt x="128726" y="107647"/>
                </a:lnTo>
                <a:lnTo>
                  <a:pt x="134077" y="103481"/>
                </a:lnTo>
                <a:lnTo>
                  <a:pt x="138915" y="99434"/>
                </a:lnTo>
                <a:lnTo>
                  <a:pt x="143409" y="96737"/>
                </a:lnTo>
                <a:lnTo>
                  <a:pt x="147677" y="94937"/>
                </a:lnTo>
                <a:lnTo>
                  <a:pt x="155804" y="92939"/>
                </a:lnTo>
                <a:lnTo>
                  <a:pt x="163649" y="92051"/>
                </a:lnTo>
                <a:lnTo>
                  <a:pt x="170059" y="91814"/>
                </a:lnTo>
                <a:lnTo>
                  <a:pt x="187342" y="91551"/>
                </a:lnTo>
                <a:lnTo>
                  <a:pt x="194744" y="92751"/>
                </a:lnTo>
                <a:lnTo>
                  <a:pt x="200949" y="94821"/>
                </a:lnTo>
                <a:lnTo>
                  <a:pt x="206356" y="97470"/>
                </a:lnTo>
                <a:lnTo>
                  <a:pt x="211231" y="99237"/>
                </a:lnTo>
                <a:lnTo>
                  <a:pt x="215751" y="100415"/>
                </a:lnTo>
                <a:lnTo>
                  <a:pt x="220033" y="101200"/>
                </a:lnTo>
                <a:lnTo>
                  <a:pt x="228179" y="105459"/>
                </a:lnTo>
                <a:lnTo>
                  <a:pt x="236032" y="111586"/>
                </a:lnTo>
                <a:lnTo>
                  <a:pt x="243756" y="118542"/>
                </a:lnTo>
                <a:lnTo>
                  <a:pt x="246324" y="122174"/>
                </a:lnTo>
                <a:lnTo>
                  <a:pt x="249177" y="129598"/>
                </a:lnTo>
                <a:lnTo>
                  <a:pt x="256851" y="153053"/>
                </a:lnTo>
                <a:lnTo>
                  <a:pt x="258864" y="161692"/>
                </a:lnTo>
                <a:lnTo>
                  <a:pt x="260205" y="169992"/>
                </a:lnTo>
                <a:lnTo>
                  <a:pt x="261100" y="178064"/>
                </a:lnTo>
                <a:lnTo>
                  <a:pt x="261697" y="185987"/>
                </a:lnTo>
                <a:lnTo>
                  <a:pt x="262094" y="193808"/>
                </a:lnTo>
                <a:lnTo>
                  <a:pt x="262359" y="201562"/>
                </a:lnTo>
                <a:lnTo>
                  <a:pt x="261266" y="209271"/>
                </a:lnTo>
                <a:lnTo>
                  <a:pt x="259267" y="216951"/>
                </a:lnTo>
                <a:lnTo>
                  <a:pt x="256664" y="224611"/>
                </a:lnTo>
                <a:lnTo>
                  <a:pt x="253660" y="234797"/>
                </a:lnTo>
                <a:lnTo>
                  <a:pt x="246934" y="259663"/>
                </a:lnTo>
                <a:lnTo>
                  <a:pt x="242092" y="272135"/>
                </a:lnTo>
                <a:lnTo>
                  <a:pt x="236325" y="284260"/>
                </a:lnTo>
                <a:lnTo>
                  <a:pt x="219458" y="316142"/>
                </a:lnTo>
                <a:lnTo>
                  <a:pt x="214886" y="325028"/>
                </a:lnTo>
                <a:lnTo>
                  <a:pt x="210567" y="332222"/>
                </a:lnTo>
                <a:lnTo>
                  <a:pt x="202382" y="343603"/>
                </a:lnTo>
                <a:lnTo>
                  <a:pt x="197151" y="348415"/>
                </a:lnTo>
                <a:lnTo>
                  <a:pt x="191124" y="352894"/>
                </a:lnTo>
                <a:lnTo>
                  <a:pt x="184566" y="357149"/>
                </a:lnTo>
                <a:lnTo>
                  <a:pt x="178924" y="359986"/>
                </a:lnTo>
                <a:lnTo>
                  <a:pt x="173893" y="361877"/>
                </a:lnTo>
                <a:lnTo>
                  <a:pt x="169268" y="363139"/>
                </a:lnTo>
                <a:lnTo>
                  <a:pt x="164916" y="365249"/>
                </a:lnTo>
                <a:lnTo>
                  <a:pt x="160744" y="367926"/>
                </a:lnTo>
                <a:lnTo>
                  <a:pt x="156691" y="370981"/>
                </a:lnTo>
                <a:lnTo>
                  <a:pt x="148804" y="374375"/>
                </a:lnTo>
                <a:lnTo>
                  <a:pt x="144922" y="375280"/>
                </a:lnTo>
                <a:lnTo>
                  <a:pt x="139795" y="375884"/>
                </a:lnTo>
                <a:lnTo>
                  <a:pt x="133836" y="376286"/>
                </a:lnTo>
                <a:lnTo>
                  <a:pt x="121712" y="376733"/>
                </a:lnTo>
                <a:lnTo>
                  <a:pt x="112091" y="376932"/>
                </a:lnTo>
                <a:lnTo>
                  <a:pt x="68579" y="3770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89"/>
          <p:cNvSpPr/>
          <p:nvPr/>
        </p:nvSpPr>
        <p:spPr>
          <a:xfrm>
            <a:off x="6709468" y="6389840"/>
            <a:ext cx="262833" cy="273329"/>
          </a:xfrm>
          <a:custGeom>
            <a:avLst/>
            <a:gdLst/>
            <a:ahLst/>
            <a:cxnLst/>
            <a:rect l="0" t="0" r="0" b="0"/>
            <a:pathLst>
              <a:path w="262833" h="273329">
                <a:moveTo>
                  <a:pt x="148532" y="10960"/>
                </a:moveTo>
                <a:lnTo>
                  <a:pt x="142464" y="4892"/>
                </a:lnTo>
                <a:lnTo>
                  <a:pt x="139406" y="3104"/>
                </a:lnTo>
                <a:lnTo>
                  <a:pt x="132622" y="1118"/>
                </a:lnTo>
                <a:lnTo>
                  <a:pt x="126496" y="588"/>
                </a:lnTo>
                <a:lnTo>
                  <a:pt x="118601" y="235"/>
                </a:lnTo>
                <a:lnTo>
                  <a:pt x="109528" y="0"/>
                </a:lnTo>
                <a:lnTo>
                  <a:pt x="102209" y="1113"/>
                </a:lnTo>
                <a:lnTo>
                  <a:pt x="96060" y="3125"/>
                </a:lnTo>
                <a:lnTo>
                  <a:pt x="90690" y="5737"/>
                </a:lnTo>
                <a:lnTo>
                  <a:pt x="85841" y="7478"/>
                </a:lnTo>
                <a:lnTo>
                  <a:pt x="81338" y="8638"/>
                </a:lnTo>
                <a:lnTo>
                  <a:pt x="77065" y="9412"/>
                </a:lnTo>
                <a:lnTo>
                  <a:pt x="71677" y="11198"/>
                </a:lnTo>
                <a:lnTo>
                  <a:pt x="65545" y="13659"/>
                </a:lnTo>
                <a:lnTo>
                  <a:pt x="58918" y="16568"/>
                </a:lnTo>
                <a:lnTo>
                  <a:pt x="54499" y="19779"/>
                </a:lnTo>
                <a:lnTo>
                  <a:pt x="51553" y="23189"/>
                </a:lnTo>
                <a:lnTo>
                  <a:pt x="47010" y="30365"/>
                </a:lnTo>
                <a:lnTo>
                  <a:pt x="40757" y="37787"/>
                </a:lnTo>
                <a:lnTo>
                  <a:pt x="37312" y="42815"/>
                </a:lnTo>
                <a:lnTo>
                  <a:pt x="33745" y="48706"/>
                </a:lnTo>
                <a:lnTo>
                  <a:pt x="30098" y="55174"/>
                </a:lnTo>
                <a:lnTo>
                  <a:pt x="26396" y="63296"/>
                </a:lnTo>
                <a:lnTo>
                  <a:pt x="22658" y="72520"/>
                </a:lnTo>
                <a:lnTo>
                  <a:pt x="18895" y="82480"/>
                </a:lnTo>
                <a:lnTo>
                  <a:pt x="11329" y="103707"/>
                </a:lnTo>
                <a:lnTo>
                  <a:pt x="7533" y="114700"/>
                </a:lnTo>
                <a:lnTo>
                  <a:pt x="5003" y="127110"/>
                </a:lnTo>
                <a:lnTo>
                  <a:pt x="3316" y="140463"/>
                </a:lnTo>
                <a:lnTo>
                  <a:pt x="2191" y="154445"/>
                </a:lnTo>
                <a:lnTo>
                  <a:pt x="1441" y="166307"/>
                </a:lnTo>
                <a:lnTo>
                  <a:pt x="139" y="199636"/>
                </a:lnTo>
                <a:lnTo>
                  <a:pt x="0" y="209668"/>
                </a:lnTo>
                <a:lnTo>
                  <a:pt x="1251" y="213281"/>
                </a:lnTo>
                <a:lnTo>
                  <a:pt x="6026" y="220683"/>
                </a:lnTo>
                <a:lnTo>
                  <a:pt x="9078" y="225706"/>
                </a:lnTo>
                <a:lnTo>
                  <a:pt x="12382" y="231594"/>
                </a:lnTo>
                <a:lnTo>
                  <a:pt x="20743" y="247158"/>
                </a:lnTo>
                <a:lnTo>
                  <a:pt x="25274" y="252673"/>
                </a:lnTo>
                <a:lnTo>
                  <a:pt x="28259" y="255922"/>
                </a:lnTo>
                <a:lnTo>
                  <a:pt x="31520" y="258088"/>
                </a:lnTo>
                <a:lnTo>
                  <a:pt x="38530" y="260494"/>
                </a:lnTo>
                <a:lnTo>
                  <a:pt x="45878" y="264950"/>
                </a:lnTo>
                <a:lnTo>
                  <a:pt x="49617" y="267917"/>
                </a:lnTo>
                <a:lnTo>
                  <a:pt x="53378" y="269894"/>
                </a:lnTo>
                <a:lnTo>
                  <a:pt x="60945" y="272092"/>
                </a:lnTo>
                <a:lnTo>
                  <a:pt x="67281" y="272678"/>
                </a:lnTo>
                <a:lnTo>
                  <a:pt x="75314" y="273068"/>
                </a:lnTo>
                <a:lnTo>
                  <a:pt x="84480" y="273328"/>
                </a:lnTo>
                <a:lnTo>
                  <a:pt x="93130" y="272232"/>
                </a:lnTo>
                <a:lnTo>
                  <a:pt x="101437" y="270231"/>
                </a:lnTo>
                <a:lnTo>
                  <a:pt x="109516" y="267627"/>
                </a:lnTo>
                <a:lnTo>
                  <a:pt x="116171" y="264621"/>
                </a:lnTo>
                <a:lnTo>
                  <a:pt x="121878" y="261347"/>
                </a:lnTo>
                <a:lnTo>
                  <a:pt x="126952" y="257895"/>
                </a:lnTo>
                <a:lnTo>
                  <a:pt x="132875" y="254323"/>
                </a:lnTo>
                <a:lnTo>
                  <a:pt x="139364" y="250672"/>
                </a:lnTo>
                <a:lnTo>
                  <a:pt x="146230" y="246968"/>
                </a:lnTo>
                <a:lnTo>
                  <a:pt x="152078" y="243228"/>
                </a:lnTo>
                <a:lnTo>
                  <a:pt x="157246" y="239465"/>
                </a:lnTo>
                <a:lnTo>
                  <a:pt x="161961" y="235687"/>
                </a:lnTo>
                <a:lnTo>
                  <a:pt x="166374" y="231897"/>
                </a:lnTo>
                <a:lnTo>
                  <a:pt x="170587" y="228101"/>
                </a:lnTo>
                <a:lnTo>
                  <a:pt x="174665" y="224301"/>
                </a:lnTo>
                <a:lnTo>
                  <a:pt x="196129" y="206531"/>
                </a:lnTo>
                <a:lnTo>
                  <a:pt x="210743" y="194681"/>
                </a:lnTo>
                <a:lnTo>
                  <a:pt x="220487" y="185510"/>
                </a:lnTo>
                <a:lnTo>
                  <a:pt x="226982" y="178127"/>
                </a:lnTo>
                <a:lnTo>
                  <a:pt x="231311" y="171934"/>
                </a:lnTo>
                <a:lnTo>
                  <a:pt x="235468" y="166536"/>
                </a:lnTo>
                <a:lnTo>
                  <a:pt x="239509" y="161667"/>
                </a:lnTo>
                <a:lnTo>
                  <a:pt x="243474" y="157151"/>
                </a:lnTo>
                <a:lnTo>
                  <a:pt x="246116" y="152871"/>
                </a:lnTo>
                <a:lnTo>
                  <a:pt x="247877" y="148747"/>
                </a:lnTo>
                <a:lnTo>
                  <a:pt x="262832" y="1366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90"/>
          <p:cNvSpPr/>
          <p:nvPr/>
        </p:nvSpPr>
        <p:spPr>
          <a:xfrm>
            <a:off x="6389370" y="6126966"/>
            <a:ext cx="651511" cy="68094"/>
          </a:xfrm>
          <a:custGeom>
            <a:avLst/>
            <a:gdLst/>
            <a:ahLst/>
            <a:cxnLst/>
            <a:rect l="0" t="0" r="0" b="0"/>
            <a:pathLst>
              <a:path w="651511" h="68094">
                <a:moveTo>
                  <a:pt x="0" y="68093"/>
                </a:moveTo>
                <a:lnTo>
                  <a:pt x="18203" y="68093"/>
                </a:lnTo>
                <a:lnTo>
                  <a:pt x="24835" y="66824"/>
                </a:lnTo>
                <a:lnTo>
                  <a:pt x="30526" y="64707"/>
                </a:lnTo>
                <a:lnTo>
                  <a:pt x="35591" y="62026"/>
                </a:lnTo>
                <a:lnTo>
                  <a:pt x="40237" y="60238"/>
                </a:lnTo>
                <a:lnTo>
                  <a:pt x="48786" y="58252"/>
                </a:lnTo>
                <a:lnTo>
                  <a:pt x="66808" y="57134"/>
                </a:lnTo>
                <a:lnTo>
                  <a:pt x="94301" y="56803"/>
                </a:lnTo>
                <a:lnTo>
                  <a:pt x="107317" y="55486"/>
                </a:lnTo>
                <a:lnTo>
                  <a:pt x="122344" y="53339"/>
                </a:lnTo>
                <a:lnTo>
                  <a:pt x="138713" y="50637"/>
                </a:lnTo>
                <a:lnTo>
                  <a:pt x="150895" y="48836"/>
                </a:lnTo>
                <a:lnTo>
                  <a:pt x="167818" y="46835"/>
                </a:lnTo>
                <a:lnTo>
                  <a:pt x="182959" y="45945"/>
                </a:lnTo>
                <a:lnTo>
                  <a:pt x="190553" y="45708"/>
                </a:lnTo>
                <a:lnTo>
                  <a:pt x="198155" y="44280"/>
                </a:lnTo>
                <a:lnTo>
                  <a:pt x="205763" y="42058"/>
                </a:lnTo>
                <a:lnTo>
                  <a:pt x="213375" y="39306"/>
                </a:lnTo>
                <a:lnTo>
                  <a:pt x="219720" y="37472"/>
                </a:lnTo>
                <a:lnTo>
                  <a:pt x="230156" y="35434"/>
                </a:lnTo>
                <a:lnTo>
                  <a:pt x="249188" y="34528"/>
                </a:lnTo>
                <a:lnTo>
                  <a:pt x="284596" y="33946"/>
                </a:lnTo>
                <a:lnTo>
                  <a:pt x="296410" y="32628"/>
                </a:lnTo>
                <a:lnTo>
                  <a:pt x="329858" y="27778"/>
                </a:lnTo>
                <a:lnTo>
                  <a:pt x="343095" y="24706"/>
                </a:lnTo>
                <a:lnTo>
                  <a:pt x="353189" y="21389"/>
                </a:lnTo>
                <a:lnTo>
                  <a:pt x="361190" y="17907"/>
                </a:lnTo>
                <a:lnTo>
                  <a:pt x="367793" y="15585"/>
                </a:lnTo>
                <a:lnTo>
                  <a:pt x="373466" y="14038"/>
                </a:lnTo>
                <a:lnTo>
                  <a:pt x="384424" y="12319"/>
                </a:lnTo>
                <a:lnTo>
                  <a:pt x="397762" y="11555"/>
                </a:lnTo>
                <a:lnTo>
                  <a:pt x="407415" y="10081"/>
                </a:lnTo>
                <a:lnTo>
                  <a:pt x="418929" y="7828"/>
                </a:lnTo>
                <a:lnTo>
                  <a:pt x="431686" y="5057"/>
                </a:lnTo>
                <a:lnTo>
                  <a:pt x="450351" y="3209"/>
                </a:lnTo>
                <a:lnTo>
                  <a:pt x="472953" y="1977"/>
                </a:lnTo>
                <a:lnTo>
                  <a:pt x="523892" y="609"/>
                </a:lnTo>
                <a:lnTo>
                  <a:pt x="576164" y="0"/>
                </a:lnTo>
                <a:lnTo>
                  <a:pt x="593659" y="1108"/>
                </a:lnTo>
                <a:lnTo>
                  <a:pt x="605323" y="3117"/>
                </a:lnTo>
                <a:lnTo>
                  <a:pt x="613098" y="5725"/>
                </a:lnTo>
                <a:lnTo>
                  <a:pt x="620822" y="7465"/>
                </a:lnTo>
                <a:lnTo>
                  <a:pt x="636177" y="9397"/>
                </a:lnTo>
                <a:lnTo>
                  <a:pt x="651510" y="109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91"/>
          <p:cNvSpPr/>
          <p:nvPr/>
        </p:nvSpPr>
        <p:spPr>
          <a:xfrm>
            <a:off x="6869430" y="6046469"/>
            <a:ext cx="233762" cy="160021"/>
          </a:xfrm>
          <a:custGeom>
            <a:avLst/>
            <a:gdLst/>
            <a:ahLst/>
            <a:cxnLst/>
            <a:rect l="0" t="0" r="0" b="0"/>
            <a:pathLst>
              <a:path w="233762" h="160021">
                <a:moveTo>
                  <a:pt x="0" y="0"/>
                </a:moveTo>
                <a:lnTo>
                  <a:pt x="28317" y="0"/>
                </a:lnTo>
                <a:lnTo>
                  <a:pt x="31578" y="1271"/>
                </a:lnTo>
                <a:lnTo>
                  <a:pt x="38587" y="6068"/>
                </a:lnTo>
                <a:lnTo>
                  <a:pt x="42234" y="7856"/>
                </a:lnTo>
                <a:lnTo>
                  <a:pt x="45937" y="9047"/>
                </a:lnTo>
                <a:lnTo>
                  <a:pt x="49674" y="9842"/>
                </a:lnTo>
                <a:lnTo>
                  <a:pt x="53436" y="10371"/>
                </a:lnTo>
                <a:lnTo>
                  <a:pt x="57213" y="10724"/>
                </a:lnTo>
                <a:lnTo>
                  <a:pt x="61002" y="10960"/>
                </a:lnTo>
                <a:lnTo>
                  <a:pt x="68599" y="11221"/>
                </a:lnTo>
                <a:lnTo>
                  <a:pt x="83402" y="11368"/>
                </a:lnTo>
                <a:lnTo>
                  <a:pt x="89891" y="11389"/>
                </a:lnTo>
                <a:lnTo>
                  <a:pt x="98027" y="12673"/>
                </a:lnTo>
                <a:lnTo>
                  <a:pt x="107261" y="14799"/>
                </a:lnTo>
                <a:lnTo>
                  <a:pt x="117228" y="17486"/>
                </a:lnTo>
                <a:lnTo>
                  <a:pt x="125141" y="19277"/>
                </a:lnTo>
                <a:lnTo>
                  <a:pt x="131687" y="20472"/>
                </a:lnTo>
                <a:lnTo>
                  <a:pt x="137322" y="21267"/>
                </a:lnTo>
                <a:lnTo>
                  <a:pt x="142348" y="21798"/>
                </a:lnTo>
                <a:lnTo>
                  <a:pt x="146968" y="22153"/>
                </a:lnTo>
                <a:lnTo>
                  <a:pt x="151318" y="22389"/>
                </a:lnTo>
                <a:lnTo>
                  <a:pt x="159540" y="22651"/>
                </a:lnTo>
                <a:lnTo>
                  <a:pt x="163510" y="22721"/>
                </a:lnTo>
                <a:lnTo>
                  <a:pt x="167426" y="24037"/>
                </a:lnTo>
                <a:lnTo>
                  <a:pt x="171307" y="26185"/>
                </a:lnTo>
                <a:lnTo>
                  <a:pt x="180594" y="32689"/>
                </a:lnTo>
                <a:lnTo>
                  <a:pt x="185165" y="34493"/>
                </a:lnTo>
                <a:lnTo>
                  <a:pt x="200405" y="39884"/>
                </a:lnTo>
                <a:lnTo>
                  <a:pt x="207264" y="41830"/>
                </a:lnTo>
                <a:lnTo>
                  <a:pt x="213105" y="43127"/>
                </a:lnTo>
                <a:lnTo>
                  <a:pt x="218270" y="43991"/>
                </a:lnTo>
                <a:lnTo>
                  <a:pt x="221713" y="45838"/>
                </a:lnTo>
                <a:lnTo>
                  <a:pt x="224009" y="48339"/>
                </a:lnTo>
                <a:lnTo>
                  <a:pt x="225539" y="51276"/>
                </a:lnTo>
                <a:lnTo>
                  <a:pt x="227829" y="53234"/>
                </a:lnTo>
                <a:lnTo>
                  <a:pt x="230626" y="54540"/>
                </a:lnTo>
                <a:lnTo>
                  <a:pt x="233761" y="55410"/>
                </a:lnTo>
                <a:lnTo>
                  <a:pt x="233310" y="55990"/>
                </a:lnTo>
                <a:lnTo>
                  <a:pt x="226036" y="56635"/>
                </a:lnTo>
                <a:lnTo>
                  <a:pt x="223081" y="58077"/>
                </a:lnTo>
                <a:lnTo>
                  <a:pt x="221110" y="60308"/>
                </a:lnTo>
                <a:lnTo>
                  <a:pt x="219796" y="63066"/>
                </a:lnTo>
                <a:lnTo>
                  <a:pt x="215111" y="66174"/>
                </a:lnTo>
                <a:lnTo>
                  <a:pt x="208177" y="69516"/>
                </a:lnTo>
                <a:lnTo>
                  <a:pt x="199745" y="73014"/>
                </a:lnTo>
                <a:lnTo>
                  <a:pt x="194123" y="76616"/>
                </a:lnTo>
                <a:lnTo>
                  <a:pt x="190376" y="80288"/>
                </a:lnTo>
                <a:lnTo>
                  <a:pt x="187877" y="84005"/>
                </a:lnTo>
                <a:lnTo>
                  <a:pt x="184941" y="87753"/>
                </a:lnTo>
                <a:lnTo>
                  <a:pt x="181714" y="91523"/>
                </a:lnTo>
                <a:lnTo>
                  <a:pt x="178293" y="95305"/>
                </a:lnTo>
                <a:lnTo>
                  <a:pt x="174742" y="97827"/>
                </a:lnTo>
                <a:lnTo>
                  <a:pt x="171104" y="99508"/>
                </a:lnTo>
                <a:lnTo>
                  <a:pt x="167410" y="100629"/>
                </a:lnTo>
                <a:lnTo>
                  <a:pt x="164946" y="102646"/>
                </a:lnTo>
                <a:lnTo>
                  <a:pt x="163304" y="105261"/>
                </a:lnTo>
                <a:lnTo>
                  <a:pt x="162209" y="108274"/>
                </a:lnTo>
                <a:lnTo>
                  <a:pt x="160209" y="110283"/>
                </a:lnTo>
                <a:lnTo>
                  <a:pt x="157606" y="111622"/>
                </a:lnTo>
                <a:lnTo>
                  <a:pt x="154600" y="112515"/>
                </a:lnTo>
                <a:lnTo>
                  <a:pt x="150057" y="115650"/>
                </a:lnTo>
                <a:lnTo>
                  <a:pt x="144488" y="120280"/>
                </a:lnTo>
                <a:lnTo>
                  <a:pt x="132796" y="130928"/>
                </a:lnTo>
                <a:lnTo>
                  <a:pt x="123367" y="139894"/>
                </a:lnTo>
                <a:lnTo>
                  <a:pt x="120344" y="144063"/>
                </a:lnTo>
                <a:lnTo>
                  <a:pt x="118330" y="148112"/>
                </a:lnTo>
                <a:lnTo>
                  <a:pt x="102870" y="1600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92"/>
          <p:cNvSpPr/>
          <p:nvPr/>
        </p:nvSpPr>
        <p:spPr>
          <a:xfrm>
            <a:off x="5103897" y="6183646"/>
            <a:ext cx="103014" cy="79842"/>
          </a:xfrm>
          <a:custGeom>
            <a:avLst/>
            <a:gdLst/>
            <a:ahLst/>
            <a:cxnLst/>
            <a:rect l="0" t="0" r="0" b="0"/>
            <a:pathLst>
              <a:path w="103014" h="79842">
                <a:moveTo>
                  <a:pt x="51032" y="22843"/>
                </a:moveTo>
                <a:lnTo>
                  <a:pt x="20391" y="22843"/>
                </a:lnTo>
                <a:lnTo>
                  <a:pt x="17905" y="24114"/>
                </a:lnTo>
                <a:lnTo>
                  <a:pt x="14978" y="26230"/>
                </a:lnTo>
                <a:lnTo>
                  <a:pt x="11756" y="28912"/>
                </a:lnTo>
                <a:lnTo>
                  <a:pt x="8338" y="31968"/>
                </a:lnTo>
                <a:lnTo>
                  <a:pt x="1154" y="38752"/>
                </a:lnTo>
                <a:lnTo>
                  <a:pt x="0" y="41069"/>
                </a:lnTo>
                <a:lnTo>
                  <a:pt x="501" y="42614"/>
                </a:lnTo>
                <a:lnTo>
                  <a:pt x="2105" y="43644"/>
                </a:lnTo>
                <a:lnTo>
                  <a:pt x="3174" y="45600"/>
                </a:lnTo>
                <a:lnTo>
                  <a:pt x="3887" y="48175"/>
                </a:lnTo>
                <a:lnTo>
                  <a:pt x="5031" y="55363"/>
                </a:lnTo>
                <a:lnTo>
                  <a:pt x="5125" y="57223"/>
                </a:lnTo>
                <a:lnTo>
                  <a:pt x="5229" y="62677"/>
                </a:lnTo>
                <a:lnTo>
                  <a:pt x="6527" y="64639"/>
                </a:lnTo>
                <a:lnTo>
                  <a:pt x="8662" y="65947"/>
                </a:lnTo>
                <a:lnTo>
                  <a:pt x="11356" y="66819"/>
                </a:lnTo>
                <a:lnTo>
                  <a:pt x="13151" y="68671"/>
                </a:lnTo>
                <a:lnTo>
                  <a:pt x="14348" y="71174"/>
                </a:lnTo>
                <a:lnTo>
                  <a:pt x="15146" y="74115"/>
                </a:lnTo>
                <a:lnTo>
                  <a:pt x="16948" y="76074"/>
                </a:lnTo>
                <a:lnTo>
                  <a:pt x="19420" y="77381"/>
                </a:lnTo>
                <a:lnTo>
                  <a:pt x="22338" y="78252"/>
                </a:lnTo>
                <a:lnTo>
                  <a:pt x="25553" y="78832"/>
                </a:lnTo>
                <a:lnTo>
                  <a:pt x="28966" y="79219"/>
                </a:lnTo>
                <a:lnTo>
                  <a:pt x="37501" y="79841"/>
                </a:lnTo>
                <a:lnTo>
                  <a:pt x="39472" y="78621"/>
                </a:lnTo>
                <a:lnTo>
                  <a:pt x="42055" y="76539"/>
                </a:lnTo>
                <a:lnTo>
                  <a:pt x="45048" y="73880"/>
                </a:lnTo>
                <a:lnTo>
                  <a:pt x="48313" y="72108"/>
                </a:lnTo>
                <a:lnTo>
                  <a:pt x="51760" y="70926"/>
                </a:lnTo>
                <a:lnTo>
                  <a:pt x="55327" y="70138"/>
                </a:lnTo>
                <a:lnTo>
                  <a:pt x="57706" y="68344"/>
                </a:lnTo>
                <a:lnTo>
                  <a:pt x="59291" y="65877"/>
                </a:lnTo>
                <a:lnTo>
                  <a:pt x="60348" y="62963"/>
                </a:lnTo>
                <a:lnTo>
                  <a:pt x="62323" y="61019"/>
                </a:lnTo>
                <a:lnTo>
                  <a:pt x="64909" y="59724"/>
                </a:lnTo>
                <a:lnTo>
                  <a:pt x="67904" y="58861"/>
                </a:lnTo>
                <a:lnTo>
                  <a:pt x="71170" y="57015"/>
                </a:lnTo>
                <a:lnTo>
                  <a:pt x="74618" y="54515"/>
                </a:lnTo>
                <a:lnTo>
                  <a:pt x="83208" y="47444"/>
                </a:lnTo>
                <a:lnTo>
                  <a:pt x="83913" y="45594"/>
                </a:lnTo>
                <a:lnTo>
                  <a:pt x="84383" y="43090"/>
                </a:lnTo>
                <a:lnTo>
                  <a:pt x="84696" y="40152"/>
                </a:lnTo>
                <a:lnTo>
                  <a:pt x="86175" y="38192"/>
                </a:lnTo>
                <a:lnTo>
                  <a:pt x="88431" y="36886"/>
                </a:lnTo>
                <a:lnTo>
                  <a:pt x="91205" y="36015"/>
                </a:lnTo>
                <a:lnTo>
                  <a:pt x="93054" y="34165"/>
                </a:lnTo>
                <a:lnTo>
                  <a:pt x="94287" y="31661"/>
                </a:lnTo>
                <a:lnTo>
                  <a:pt x="95109" y="28722"/>
                </a:lnTo>
                <a:lnTo>
                  <a:pt x="96927" y="25492"/>
                </a:lnTo>
                <a:lnTo>
                  <a:pt x="99409" y="22070"/>
                </a:lnTo>
                <a:lnTo>
                  <a:pt x="102333" y="18517"/>
                </a:lnTo>
                <a:lnTo>
                  <a:pt x="103013" y="14879"/>
                </a:lnTo>
                <a:lnTo>
                  <a:pt x="102196" y="11184"/>
                </a:lnTo>
                <a:lnTo>
                  <a:pt x="97828" y="2196"/>
                </a:lnTo>
                <a:lnTo>
                  <a:pt x="96199" y="1458"/>
                </a:lnTo>
                <a:lnTo>
                  <a:pt x="93844" y="967"/>
                </a:lnTo>
                <a:lnTo>
                  <a:pt x="87006" y="178"/>
                </a:lnTo>
                <a:lnTo>
                  <a:pt x="85175" y="113"/>
                </a:lnTo>
                <a:lnTo>
                  <a:pt x="73111" y="9"/>
                </a:lnTo>
                <a:lnTo>
                  <a:pt x="69562" y="0"/>
                </a:lnTo>
                <a:lnTo>
                  <a:pt x="65925" y="1265"/>
                </a:lnTo>
                <a:lnTo>
                  <a:pt x="62231" y="3377"/>
                </a:lnTo>
                <a:lnTo>
                  <a:pt x="53244" y="9826"/>
                </a:lnTo>
                <a:lnTo>
                  <a:pt x="51237" y="11625"/>
                </a:lnTo>
                <a:lnTo>
                  <a:pt x="41386" y="21115"/>
                </a:lnTo>
                <a:lnTo>
                  <a:pt x="18484" y="43961"/>
                </a:lnTo>
                <a:lnTo>
                  <a:pt x="17904" y="45812"/>
                </a:lnTo>
                <a:lnTo>
                  <a:pt x="17517" y="48316"/>
                </a:lnTo>
                <a:lnTo>
                  <a:pt x="17259" y="51255"/>
                </a:lnTo>
                <a:lnTo>
                  <a:pt x="18357" y="53215"/>
                </a:lnTo>
                <a:lnTo>
                  <a:pt x="20359" y="54521"/>
                </a:lnTo>
                <a:lnTo>
                  <a:pt x="22963" y="55391"/>
                </a:lnTo>
                <a:lnTo>
                  <a:pt x="24700" y="57242"/>
                </a:lnTo>
                <a:lnTo>
                  <a:pt x="25857" y="59746"/>
                </a:lnTo>
                <a:lnTo>
                  <a:pt x="27715" y="66821"/>
                </a:lnTo>
                <a:lnTo>
                  <a:pt x="29138" y="68672"/>
                </a:lnTo>
                <a:lnTo>
                  <a:pt x="31356" y="71176"/>
                </a:lnTo>
                <a:lnTo>
                  <a:pt x="34105" y="74115"/>
                </a:lnTo>
                <a:lnTo>
                  <a:pt x="37208" y="76075"/>
                </a:lnTo>
                <a:lnTo>
                  <a:pt x="40546" y="77381"/>
                </a:lnTo>
                <a:lnTo>
                  <a:pt x="44041" y="78252"/>
                </a:lnTo>
                <a:lnTo>
                  <a:pt x="48912" y="78832"/>
                </a:lnTo>
                <a:lnTo>
                  <a:pt x="54698" y="79220"/>
                </a:lnTo>
                <a:lnTo>
                  <a:pt x="70101" y="79841"/>
                </a:lnTo>
                <a:lnTo>
                  <a:pt x="72635" y="78621"/>
                </a:lnTo>
                <a:lnTo>
                  <a:pt x="75594" y="76539"/>
                </a:lnTo>
                <a:lnTo>
                  <a:pt x="78837" y="73880"/>
                </a:lnTo>
                <a:lnTo>
                  <a:pt x="82269" y="70838"/>
                </a:lnTo>
                <a:lnTo>
                  <a:pt x="89468" y="64071"/>
                </a:lnTo>
                <a:lnTo>
                  <a:pt x="91897" y="60488"/>
                </a:lnTo>
                <a:lnTo>
                  <a:pt x="93515" y="56830"/>
                </a:lnTo>
                <a:lnTo>
                  <a:pt x="94594" y="53121"/>
                </a:lnTo>
                <a:lnTo>
                  <a:pt x="94044" y="49378"/>
                </a:lnTo>
                <a:lnTo>
                  <a:pt x="92407" y="45613"/>
                </a:lnTo>
                <a:lnTo>
                  <a:pt x="90046" y="41834"/>
                </a:lnTo>
                <a:lnTo>
                  <a:pt x="88471" y="38044"/>
                </a:lnTo>
                <a:lnTo>
                  <a:pt x="87422" y="34247"/>
                </a:lnTo>
                <a:lnTo>
                  <a:pt x="86722" y="30446"/>
                </a:lnTo>
                <a:lnTo>
                  <a:pt x="84985" y="27912"/>
                </a:lnTo>
                <a:lnTo>
                  <a:pt x="82558" y="26222"/>
                </a:lnTo>
                <a:lnTo>
                  <a:pt x="79669" y="25096"/>
                </a:lnTo>
                <a:lnTo>
                  <a:pt x="77744" y="23075"/>
                </a:lnTo>
                <a:lnTo>
                  <a:pt x="76460" y="20458"/>
                </a:lnTo>
                <a:lnTo>
                  <a:pt x="74400" y="13200"/>
                </a:lnTo>
                <a:lnTo>
                  <a:pt x="72961" y="12605"/>
                </a:lnTo>
                <a:lnTo>
                  <a:pt x="70732" y="12207"/>
                </a:lnTo>
                <a:lnTo>
                  <a:pt x="67975" y="11943"/>
                </a:lnTo>
                <a:lnTo>
                  <a:pt x="64868" y="13037"/>
                </a:lnTo>
                <a:lnTo>
                  <a:pt x="61526" y="15036"/>
                </a:lnTo>
                <a:lnTo>
                  <a:pt x="53106" y="21301"/>
                </a:lnTo>
                <a:lnTo>
                  <a:pt x="51144" y="23086"/>
                </a:lnTo>
                <a:lnTo>
                  <a:pt x="41373" y="32549"/>
                </a:lnTo>
                <a:lnTo>
                  <a:pt x="40783" y="35664"/>
                </a:lnTo>
                <a:lnTo>
                  <a:pt x="40390" y="40281"/>
                </a:lnTo>
                <a:lnTo>
                  <a:pt x="40127" y="45898"/>
                </a:lnTo>
                <a:lnTo>
                  <a:pt x="38682" y="49643"/>
                </a:lnTo>
                <a:lnTo>
                  <a:pt x="36449" y="52140"/>
                </a:lnTo>
                <a:lnTo>
                  <a:pt x="33690" y="53805"/>
                </a:lnTo>
                <a:lnTo>
                  <a:pt x="31851" y="56184"/>
                </a:lnTo>
                <a:lnTo>
                  <a:pt x="30625" y="59041"/>
                </a:lnTo>
                <a:lnTo>
                  <a:pt x="29807" y="62215"/>
                </a:lnTo>
                <a:lnTo>
                  <a:pt x="30533" y="65601"/>
                </a:lnTo>
                <a:lnTo>
                  <a:pt x="32286" y="69128"/>
                </a:lnTo>
                <a:lnTo>
                  <a:pt x="37434" y="76774"/>
                </a:lnTo>
                <a:lnTo>
                  <a:pt x="51032" y="6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93"/>
          <p:cNvSpPr/>
          <p:nvPr/>
        </p:nvSpPr>
        <p:spPr>
          <a:xfrm>
            <a:off x="5418480" y="5829380"/>
            <a:ext cx="421721" cy="399442"/>
          </a:xfrm>
          <a:custGeom>
            <a:avLst/>
            <a:gdLst/>
            <a:ahLst/>
            <a:cxnLst/>
            <a:rect l="0" t="0" r="0" b="0"/>
            <a:pathLst>
              <a:path w="421721" h="399442">
                <a:moveTo>
                  <a:pt x="205079" y="102789"/>
                </a:moveTo>
                <a:lnTo>
                  <a:pt x="170967" y="102789"/>
                </a:lnTo>
                <a:lnTo>
                  <a:pt x="158208" y="104060"/>
                </a:lnTo>
                <a:lnTo>
                  <a:pt x="144622" y="106176"/>
                </a:lnTo>
                <a:lnTo>
                  <a:pt x="130485" y="108857"/>
                </a:lnTo>
                <a:lnTo>
                  <a:pt x="118520" y="111914"/>
                </a:lnTo>
                <a:lnTo>
                  <a:pt x="108003" y="115223"/>
                </a:lnTo>
                <a:lnTo>
                  <a:pt x="88274" y="122285"/>
                </a:lnTo>
                <a:lnTo>
                  <a:pt x="66806" y="129657"/>
                </a:lnTo>
                <a:lnTo>
                  <a:pt x="58287" y="133401"/>
                </a:lnTo>
                <a:lnTo>
                  <a:pt x="45435" y="140948"/>
                </a:lnTo>
                <a:lnTo>
                  <a:pt x="41500" y="144739"/>
                </a:lnTo>
                <a:lnTo>
                  <a:pt x="38877" y="148536"/>
                </a:lnTo>
                <a:lnTo>
                  <a:pt x="34691" y="156141"/>
                </a:lnTo>
                <a:lnTo>
                  <a:pt x="25195" y="167563"/>
                </a:lnTo>
                <a:lnTo>
                  <a:pt x="18028" y="175181"/>
                </a:lnTo>
                <a:lnTo>
                  <a:pt x="14338" y="184070"/>
                </a:lnTo>
                <a:lnTo>
                  <a:pt x="10609" y="196347"/>
                </a:lnTo>
                <a:lnTo>
                  <a:pt x="6852" y="210881"/>
                </a:lnTo>
                <a:lnTo>
                  <a:pt x="4348" y="221841"/>
                </a:lnTo>
                <a:lnTo>
                  <a:pt x="2679" y="230417"/>
                </a:lnTo>
                <a:lnTo>
                  <a:pt x="1566" y="237404"/>
                </a:lnTo>
                <a:lnTo>
                  <a:pt x="824" y="245873"/>
                </a:lnTo>
                <a:lnTo>
                  <a:pt x="329" y="255329"/>
                </a:lnTo>
                <a:lnTo>
                  <a:pt x="0" y="265442"/>
                </a:lnTo>
                <a:lnTo>
                  <a:pt x="1050" y="275995"/>
                </a:lnTo>
                <a:lnTo>
                  <a:pt x="3020" y="286839"/>
                </a:lnTo>
                <a:lnTo>
                  <a:pt x="5603" y="297879"/>
                </a:lnTo>
                <a:lnTo>
                  <a:pt x="8595" y="307779"/>
                </a:lnTo>
                <a:lnTo>
                  <a:pt x="11860" y="316920"/>
                </a:lnTo>
                <a:lnTo>
                  <a:pt x="15306" y="325553"/>
                </a:lnTo>
                <a:lnTo>
                  <a:pt x="18874" y="332578"/>
                </a:lnTo>
                <a:lnTo>
                  <a:pt x="26225" y="343771"/>
                </a:lnTo>
                <a:lnTo>
                  <a:pt x="29963" y="347264"/>
                </a:lnTo>
                <a:lnTo>
                  <a:pt x="33725" y="349593"/>
                </a:lnTo>
                <a:lnTo>
                  <a:pt x="37503" y="351145"/>
                </a:lnTo>
                <a:lnTo>
                  <a:pt x="40022" y="353450"/>
                </a:lnTo>
                <a:lnTo>
                  <a:pt x="41701" y="356256"/>
                </a:lnTo>
                <a:lnTo>
                  <a:pt x="42820" y="359397"/>
                </a:lnTo>
                <a:lnTo>
                  <a:pt x="46107" y="362761"/>
                </a:lnTo>
                <a:lnTo>
                  <a:pt x="61597" y="373564"/>
                </a:lnTo>
                <a:lnTo>
                  <a:pt x="70614" y="381037"/>
                </a:lnTo>
                <a:lnTo>
                  <a:pt x="76066" y="383537"/>
                </a:lnTo>
                <a:lnTo>
                  <a:pt x="88897" y="386317"/>
                </a:lnTo>
                <a:lnTo>
                  <a:pt x="95874" y="388327"/>
                </a:lnTo>
                <a:lnTo>
                  <a:pt x="103066" y="390938"/>
                </a:lnTo>
                <a:lnTo>
                  <a:pt x="110400" y="393949"/>
                </a:lnTo>
                <a:lnTo>
                  <a:pt x="119100" y="395955"/>
                </a:lnTo>
                <a:lnTo>
                  <a:pt x="128710" y="397293"/>
                </a:lnTo>
                <a:lnTo>
                  <a:pt x="138926" y="398186"/>
                </a:lnTo>
                <a:lnTo>
                  <a:pt x="148278" y="398780"/>
                </a:lnTo>
                <a:lnTo>
                  <a:pt x="165441" y="399441"/>
                </a:lnTo>
                <a:lnTo>
                  <a:pt x="173574" y="398348"/>
                </a:lnTo>
                <a:lnTo>
                  <a:pt x="181536" y="396348"/>
                </a:lnTo>
                <a:lnTo>
                  <a:pt x="189383" y="393745"/>
                </a:lnTo>
                <a:lnTo>
                  <a:pt x="197155" y="392010"/>
                </a:lnTo>
                <a:lnTo>
                  <a:pt x="204877" y="390853"/>
                </a:lnTo>
                <a:lnTo>
                  <a:pt x="212565" y="390082"/>
                </a:lnTo>
                <a:lnTo>
                  <a:pt x="224493" y="389225"/>
                </a:lnTo>
                <a:lnTo>
                  <a:pt x="229452" y="388996"/>
                </a:lnTo>
                <a:lnTo>
                  <a:pt x="234028" y="387575"/>
                </a:lnTo>
                <a:lnTo>
                  <a:pt x="242499" y="382607"/>
                </a:lnTo>
                <a:lnTo>
                  <a:pt x="253884" y="379553"/>
                </a:lnTo>
                <a:lnTo>
                  <a:pt x="260475" y="378738"/>
                </a:lnTo>
                <a:lnTo>
                  <a:pt x="271187" y="374447"/>
                </a:lnTo>
                <a:lnTo>
                  <a:pt x="282720" y="367036"/>
                </a:lnTo>
                <a:lnTo>
                  <a:pt x="300546" y="355276"/>
                </a:lnTo>
                <a:lnTo>
                  <a:pt x="309364" y="348583"/>
                </a:lnTo>
                <a:lnTo>
                  <a:pt x="317783" y="341582"/>
                </a:lnTo>
                <a:lnTo>
                  <a:pt x="332640" y="328299"/>
                </a:lnTo>
                <a:lnTo>
                  <a:pt x="343476" y="318163"/>
                </a:lnTo>
                <a:lnTo>
                  <a:pt x="352526" y="306037"/>
                </a:lnTo>
                <a:lnTo>
                  <a:pt x="356717" y="299248"/>
                </a:lnTo>
                <a:lnTo>
                  <a:pt x="364761" y="288317"/>
                </a:lnTo>
                <a:lnTo>
                  <a:pt x="372569" y="279227"/>
                </a:lnTo>
                <a:lnTo>
                  <a:pt x="380273" y="270953"/>
                </a:lnTo>
                <a:lnTo>
                  <a:pt x="387930" y="259655"/>
                </a:lnTo>
                <a:lnTo>
                  <a:pt x="395567" y="247438"/>
                </a:lnTo>
                <a:lnTo>
                  <a:pt x="403194" y="237774"/>
                </a:lnTo>
                <a:lnTo>
                  <a:pt x="405736" y="232149"/>
                </a:lnTo>
                <a:lnTo>
                  <a:pt x="407431" y="225859"/>
                </a:lnTo>
                <a:lnTo>
                  <a:pt x="408560" y="219126"/>
                </a:lnTo>
                <a:lnTo>
                  <a:pt x="413202" y="208258"/>
                </a:lnTo>
                <a:lnTo>
                  <a:pt x="416218" y="203582"/>
                </a:lnTo>
                <a:lnTo>
                  <a:pt x="418228" y="195384"/>
                </a:lnTo>
                <a:lnTo>
                  <a:pt x="419569" y="184839"/>
                </a:lnTo>
                <a:lnTo>
                  <a:pt x="421058" y="163386"/>
                </a:lnTo>
                <a:lnTo>
                  <a:pt x="421720" y="149618"/>
                </a:lnTo>
                <a:lnTo>
                  <a:pt x="420626" y="141629"/>
                </a:lnTo>
                <a:lnTo>
                  <a:pt x="418628" y="132492"/>
                </a:lnTo>
                <a:lnTo>
                  <a:pt x="416025" y="122591"/>
                </a:lnTo>
                <a:lnTo>
                  <a:pt x="413020" y="112181"/>
                </a:lnTo>
                <a:lnTo>
                  <a:pt x="406294" y="90453"/>
                </a:lnTo>
                <a:lnTo>
                  <a:pt x="400182" y="79325"/>
                </a:lnTo>
                <a:lnTo>
                  <a:pt x="392298" y="68097"/>
                </a:lnTo>
                <a:lnTo>
                  <a:pt x="383232" y="56801"/>
                </a:lnTo>
                <a:lnTo>
                  <a:pt x="374648" y="46731"/>
                </a:lnTo>
                <a:lnTo>
                  <a:pt x="366385" y="37477"/>
                </a:lnTo>
                <a:lnTo>
                  <a:pt x="358337" y="28768"/>
                </a:lnTo>
                <a:lnTo>
                  <a:pt x="350431" y="21692"/>
                </a:lnTo>
                <a:lnTo>
                  <a:pt x="342621" y="15704"/>
                </a:lnTo>
                <a:lnTo>
                  <a:pt x="334873" y="10443"/>
                </a:lnTo>
                <a:lnTo>
                  <a:pt x="322879" y="4597"/>
                </a:lnTo>
                <a:lnTo>
                  <a:pt x="312045" y="1998"/>
                </a:lnTo>
                <a:lnTo>
                  <a:pt x="305600" y="1305"/>
                </a:lnTo>
                <a:lnTo>
                  <a:pt x="298763" y="843"/>
                </a:lnTo>
                <a:lnTo>
                  <a:pt x="291666" y="535"/>
                </a:lnTo>
                <a:lnTo>
                  <a:pt x="277005" y="193"/>
                </a:lnTo>
                <a:lnTo>
                  <a:pt x="254472" y="0"/>
                </a:lnTo>
                <a:lnTo>
                  <a:pt x="246898" y="1243"/>
                </a:lnTo>
                <a:lnTo>
                  <a:pt x="239308" y="3342"/>
                </a:lnTo>
                <a:lnTo>
                  <a:pt x="231708" y="6011"/>
                </a:lnTo>
                <a:lnTo>
                  <a:pt x="219878" y="12363"/>
                </a:lnTo>
                <a:lnTo>
                  <a:pt x="205079" y="227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94"/>
          <p:cNvSpPr/>
          <p:nvPr/>
        </p:nvSpPr>
        <p:spPr>
          <a:xfrm>
            <a:off x="7841505" y="4434839"/>
            <a:ext cx="399525" cy="422867"/>
          </a:xfrm>
          <a:custGeom>
            <a:avLst/>
            <a:gdLst/>
            <a:ahLst/>
            <a:cxnLst/>
            <a:rect l="0" t="0" r="0" b="0"/>
            <a:pathLst>
              <a:path w="399525" h="422867">
                <a:moveTo>
                  <a:pt x="250935" y="0"/>
                </a:moveTo>
                <a:lnTo>
                  <a:pt x="250935" y="20801"/>
                </a:lnTo>
                <a:lnTo>
                  <a:pt x="247548" y="25332"/>
                </a:lnTo>
                <a:lnTo>
                  <a:pt x="244867" y="28318"/>
                </a:lnTo>
                <a:lnTo>
                  <a:pt x="243079" y="31579"/>
                </a:lnTo>
                <a:lnTo>
                  <a:pt x="239294" y="42236"/>
                </a:lnTo>
                <a:lnTo>
                  <a:pt x="230693" y="53437"/>
                </a:lnTo>
                <a:lnTo>
                  <a:pt x="223735" y="61004"/>
                </a:lnTo>
                <a:lnTo>
                  <a:pt x="221371" y="64799"/>
                </a:lnTo>
                <a:lnTo>
                  <a:pt x="217268" y="77756"/>
                </a:lnTo>
                <a:lnTo>
                  <a:pt x="210761" y="85411"/>
                </a:lnTo>
                <a:lnTo>
                  <a:pt x="182587" y="119993"/>
                </a:lnTo>
                <a:lnTo>
                  <a:pt x="174889" y="130795"/>
                </a:lnTo>
                <a:lnTo>
                  <a:pt x="169758" y="139267"/>
                </a:lnTo>
                <a:lnTo>
                  <a:pt x="162786" y="152067"/>
                </a:lnTo>
                <a:lnTo>
                  <a:pt x="138118" y="186850"/>
                </a:lnTo>
                <a:lnTo>
                  <a:pt x="132544" y="194417"/>
                </a:lnTo>
                <a:lnTo>
                  <a:pt x="122963" y="206211"/>
                </a:lnTo>
                <a:lnTo>
                  <a:pt x="118630" y="213674"/>
                </a:lnTo>
                <a:lnTo>
                  <a:pt x="114472" y="222460"/>
                </a:lnTo>
                <a:lnTo>
                  <a:pt x="104740" y="245732"/>
                </a:lnTo>
                <a:lnTo>
                  <a:pt x="101401" y="251451"/>
                </a:lnTo>
                <a:lnTo>
                  <a:pt x="90919" y="267966"/>
                </a:lnTo>
                <a:lnTo>
                  <a:pt x="87107" y="275164"/>
                </a:lnTo>
                <a:lnTo>
                  <a:pt x="82872" y="286549"/>
                </a:lnTo>
                <a:lnTo>
                  <a:pt x="77603" y="295842"/>
                </a:lnTo>
                <a:lnTo>
                  <a:pt x="74421" y="300098"/>
                </a:lnTo>
                <a:lnTo>
                  <a:pt x="71029" y="306745"/>
                </a:lnTo>
                <a:lnTo>
                  <a:pt x="67497" y="314987"/>
                </a:lnTo>
                <a:lnTo>
                  <a:pt x="58773" y="337387"/>
                </a:lnTo>
                <a:lnTo>
                  <a:pt x="51193" y="347334"/>
                </a:lnTo>
                <a:lnTo>
                  <a:pt x="49193" y="350936"/>
                </a:lnTo>
                <a:lnTo>
                  <a:pt x="45109" y="362074"/>
                </a:lnTo>
                <a:lnTo>
                  <a:pt x="37690" y="373417"/>
                </a:lnTo>
                <a:lnTo>
                  <a:pt x="33658" y="386091"/>
                </a:lnTo>
                <a:lnTo>
                  <a:pt x="28213" y="398503"/>
                </a:lnTo>
                <a:lnTo>
                  <a:pt x="24984" y="402829"/>
                </a:lnTo>
                <a:lnTo>
                  <a:pt x="21561" y="405713"/>
                </a:lnTo>
                <a:lnTo>
                  <a:pt x="13010" y="410341"/>
                </a:lnTo>
                <a:lnTo>
                  <a:pt x="657" y="421784"/>
                </a:lnTo>
                <a:lnTo>
                  <a:pt x="0" y="422410"/>
                </a:lnTo>
                <a:lnTo>
                  <a:pt x="9362" y="422866"/>
                </a:lnTo>
                <a:lnTo>
                  <a:pt x="19726" y="415047"/>
                </a:lnTo>
                <a:lnTo>
                  <a:pt x="26678" y="413065"/>
                </a:lnTo>
                <a:lnTo>
                  <a:pt x="29040" y="411267"/>
                </a:lnTo>
                <a:lnTo>
                  <a:pt x="30616" y="408798"/>
                </a:lnTo>
                <a:lnTo>
                  <a:pt x="31664" y="405882"/>
                </a:lnTo>
                <a:lnTo>
                  <a:pt x="33635" y="403938"/>
                </a:lnTo>
                <a:lnTo>
                  <a:pt x="36218" y="402642"/>
                </a:lnTo>
                <a:lnTo>
                  <a:pt x="42475" y="401203"/>
                </a:lnTo>
                <a:lnTo>
                  <a:pt x="53137" y="400392"/>
                </a:lnTo>
                <a:lnTo>
                  <a:pt x="60579" y="400202"/>
                </a:lnTo>
                <a:lnTo>
                  <a:pt x="64340" y="398881"/>
                </a:lnTo>
                <a:lnTo>
                  <a:pt x="75703" y="392226"/>
                </a:lnTo>
                <a:lnTo>
                  <a:pt x="83308" y="390223"/>
                </a:lnTo>
                <a:lnTo>
                  <a:pt x="94729" y="389095"/>
                </a:lnTo>
                <a:lnTo>
                  <a:pt x="130427" y="388761"/>
                </a:lnTo>
                <a:lnTo>
                  <a:pt x="197684" y="388624"/>
                </a:lnTo>
                <a:lnTo>
                  <a:pt x="208641" y="385235"/>
                </a:lnTo>
                <a:lnTo>
                  <a:pt x="220707" y="380766"/>
                </a:lnTo>
                <a:lnTo>
                  <a:pt x="230303" y="378779"/>
                </a:lnTo>
                <a:lnTo>
                  <a:pt x="238450" y="378250"/>
                </a:lnTo>
                <a:lnTo>
                  <a:pt x="261050" y="377661"/>
                </a:lnTo>
                <a:lnTo>
                  <a:pt x="299011" y="377232"/>
                </a:lnTo>
                <a:lnTo>
                  <a:pt x="305846" y="375948"/>
                </a:lnTo>
                <a:lnTo>
                  <a:pt x="314211" y="373822"/>
                </a:lnTo>
                <a:lnTo>
                  <a:pt x="323599" y="371135"/>
                </a:lnTo>
                <a:lnTo>
                  <a:pt x="334937" y="369343"/>
                </a:lnTo>
                <a:lnTo>
                  <a:pt x="347577" y="368149"/>
                </a:lnTo>
                <a:lnTo>
                  <a:pt x="380090" y="366232"/>
                </a:lnTo>
                <a:lnTo>
                  <a:pt x="391790" y="365900"/>
                </a:lnTo>
                <a:lnTo>
                  <a:pt x="397233" y="365802"/>
                </a:lnTo>
                <a:lnTo>
                  <a:pt x="397996" y="364518"/>
                </a:lnTo>
                <a:lnTo>
                  <a:pt x="398846" y="359705"/>
                </a:lnTo>
                <a:lnTo>
                  <a:pt x="399071" y="359183"/>
                </a:lnTo>
                <a:lnTo>
                  <a:pt x="399524" y="3657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95"/>
          <p:cNvSpPr/>
          <p:nvPr/>
        </p:nvSpPr>
        <p:spPr>
          <a:xfrm>
            <a:off x="8286750" y="4366259"/>
            <a:ext cx="45720" cy="480061"/>
          </a:xfrm>
          <a:custGeom>
            <a:avLst/>
            <a:gdLst/>
            <a:ahLst/>
            <a:cxnLst/>
            <a:rect l="0" t="0" r="0" b="0"/>
            <a:pathLst>
              <a:path w="45720" h="480061">
                <a:moveTo>
                  <a:pt x="0" y="0"/>
                </a:moveTo>
                <a:lnTo>
                  <a:pt x="0" y="18204"/>
                </a:lnTo>
                <a:lnTo>
                  <a:pt x="1270" y="33726"/>
                </a:lnTo>
                <a:lnTo>
                  <a:pt x="6067" y="78066"/>
                </a:lnTo>
                <a:lnTo>
                  <a:pt x="7855" y="100304"/>
                </a:lnTo>
                <a:lnTo>
                  <a:pt x="9046" y="121480"/>
                </a:lnTo>
                <a:lnTo>
                  <a:pt x="9841" y="141946"/>
                </a:lnTo>
                <a:lnTo>
                  <a:pt x="11640" y="158131"/>
                </a:lnTo>
                <a:lnTo>
                  <a:pt x="14110" y="171461"/>
                </a:lnTo>
                <a:lnTo>
                  <a:pt x="17026" y="182887"/>
                </a:lnTo>
                <a:lnTo>
                  <a:pt x="18970" y="193045"/>
                </a:lnTo>
                <a:lnTo>
                  <a:pt x="20267" y="202357"/>
                </a:lnTo>
                <a:lnTo>
                  <a:pt x="21132" y="211105"/>
                </a:lnTo>
                <a:lnTo>
                  <a:pt x="21707" y="219477"/>
                </a:lnTo>
                <a:lnTo>
                  <a:pt x="22091" y="227598"/>
                </a:lnTo>
                <a:lnTo>
                  <a:pt x="22347" y="235552"/>
                </a:lnTo>
                <a:lnTo>
                  <a:pt x="23788" y="245935"/>
                </a:lnTo>
                <a:lnTo>
                  <a:pt x="26019" y="257937"/>
                </a:lnTo>
                <a:lnTo>
                  <a:pt x="28776" y="271018"/>
                </a:lnTo>
                <a:lnTo>
                  <a:pt x="30614" y="281009"/>
                </a:lnTo>
                <a:lnTo>
                  <a:pt x="31839" y="288939"/>
                </a:lnTo>
                <a:lnTo>
                  <a:pt x="34470" y="308757"/>
                </a:lnTo>
                <a:lnTo>
                  <a:pt x="39873" y="347199"/>
                </a:lnTo>
                <a:lnTo>
                  <a:pt x="41822" y="369896"/>
                </a:lnTo>
                <a:lnTo>
                  <a:pt x="43122" y="393918"/>
                </a:lnTo>
                <a:lnTo>
                  <a:pt x="45719" y="4800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96"/>
          <p:cNvSpPr/>
          <p:nvPr/>
        </p:nvSpPr>
        <p:spPr>
          <a:xfrm>
            <a:off x="8245874" y="4277061"/>
            <a:ext cx="358611" cy="477819"/>
          </a:xfrm>
          <a:custGeom>
            <a:avLst/>
            <a:gdLst/>
            <a:ahLst/>
            <a:cxnLst/>
            <a:rect l="0" t="0" r="0" b="0"/>
            <a:pathLst>
              <a:path w="358611" h="477819">
                <a:moveTo>
                  <a:pt x="6585" y="100628"/>
                </a:moveTo>
                <a:lnTo>
                  <a:pt x="518" y="94561"/>
                </a:lnTo>
                <a:lnTo>
                  <a:pt x="0" y="92773"/>
                </a:lnTo>
                <a:lnTo>
                  <a:pt x="925" y="91582"/>
                </a:lnTo>
                <a:lnTo>
                  <a:pt x="2812" y="90787"/>
                </a:lnTo>
                <a:lnTo>
                  <a:pt x="4070" y="88988"/>
                </a:lnTo>
                <a:lnTo>
                  <a:pt x="7110" y="80387"/>
                </a:lnTo>
                <a:lnTo>
                  <a:pt x="12322" y="73429"/>
                </a:lnTo>
                <a:lnTo>
                  <a:pt x="25649" y="65985"/>
                </a:lnTo>
                <a:lnTo>
                  <a:pt x="45965" y="55943"/>
                </a:lnTo>
                <a:lnTo>
                  <a:pt x="70939" y="44169"/>
                </a:lnTo>
                <a:lnTo>
                  <a:pt x="88858" y="36318"/>
                </a:lnTo>
                <a:lnTo>
                  <a:pt x="102074" y="31085"/>
                </a:lnTo>
                <a:lnTo>
                  <a:pt x="112155" y="27596"/>
                </a:lnTo>
                <a:lnTo>
                  <a:pt x="123954" y="24000"/>
                </a:lnTo>
                <a:lnTo>
                  <a:pt x="150613" y="16618"/>
                </a:lnTo>
                <a:lnTo>
                  <a:pt x="161024" y="12872"/>
                </a:lnTo>
                <a:lnTo>
                  <a:pt x="169235" y="9104"/>
                </a:lnTo>
                <a:lnTo>
                  <a:pt x="175978" y="5322"/>
                </a:lnTo>
                <a:lnTo>
                  <a:pt x="184284" y="2801"/>
                </a:lnTo>
                <a:lnTo>
                  <a:pt x="193631" y="1120"/>
                </a:lnTo>
                <a:lnTo>
                  <a:pt x="203673" y="0"/>
                </a:lnTo>
                <a:lnTo>
                  <a:pt x="214177" y="522"/>
                </a:lnTo>
                <a:lnTo>
                  <a:pt x="224990" y="2141"/>
                </a:lnTo>
                <a:lnTo>
                  <a:pt x="236009" y="4490"/>
                </a:lnTo>
                <a:lnTo>
                  <a:pt x="243354" y="7327"/>
                </a:lnTo>
                <a:lnTo>
                  <a:pt x="248251" y="10487"/>
                </a:lnTo>
                <a:lnTo>
                  <a:pt x="251516" y="13864"/>
                </a:lnTo>
                <a:lnTo>
                  <a:pt x="254962" y="16116"/>
                </a:lnTo>
                <a:lnTo>
                  <a:pt x="264611" y="19284"/>
                </a:lnTo>
                <a:lnTo>
                  <a:pt x="267314" y="20025"/>
                </a:lnTo>
                <a:lnTo>
                  <a:pt x="268034" y="22763"/>
                </a:lnTo>
                <a:lnTo>
                  <a:pt x="269048" y="37482"/>
                </a:lnTo>
                <a:lnTo>
                  <a:pt x="269286" y="46316"/>
                </a:lnTo>
                <a:lnTo>
                  <a:pt x="268079" y="50451"/>
                </a:lnTo>
                <a:lnTo>
                  <a:pt x="263352" y="58430"/>
                </a:lnTo>
                <a:lnTo>
                  <a:pt x="241414" y="88266"/>
                </a:lnTo>
                <a:lnTo>
                  <a:pt x="231718" y="100007"/>
                </a:lnTo>
                <a:lnTo>
                  <a:pt x="221444" y="111644"/>
                </a:lnTo>
                <a:lnTo>
                  <a:pt x="195554" y="139452"/>
                </a:lnTo>
                <a:lnTo>
                  <a:pt x="189714" y="145561"/>
                </a:lnTo>
                <a:lnTo>
                  <a:pt x="179471" y="154714"/>
                </a:lnTo>
                <a:lnTo>
                  <a:pt x="151157" y="178430"/>
                </a:lnTo>
                <a:lnTo>
                  <a:pt x="138526" y="188056"/>
                </a:lnTo>
                <a:lnTo>
                  <a:pt x="127566" y="195743"/>
                </a:lnTo>
                <a:lnTo>
                  <a:pt x="103861" y="211139"/>
                </a:lnTo>
                <a:lnTo>
                  <a:pt x="101915" y="211132"/>
                </a:lnTo>
                <a:lnTo>
                  <a:pt x="100619" y="209858"/>
                </a:lnTo>
                <a:lnTo>
                  <a:pt x="99754" y="207738"/>
                </a:lnTo>
                <a:lnTo>
                  <a:pt x="101718" y="205055"/>
                </a:lnTo>
                <a:lnTo>
                  <a:pt x="110674" y="198687"/>
                </a:lnTo>
                <a:lnTo>
                  <a:pt x="136063" y="181894"/>
                </a:lnTo>
                <a:lnTo>
                  <a:pt x="143703" y="177665"/>
                </a:lnTo>
                <a:lnTo>
                  <a:pt x="150068" y="174846"/>
                </a:lnTo>
                <a:lnTo>
                  <a:pt x="155580" y="172967"/>
                </a:lnTo>
                <a:lnTo>
                  <a:pt x="193678" y="158186"/>
                </a:lnTo>
                <a:lnTo>
                  <a:pt x="210054" y="154240"/>
                </a:lnTo>
                <a:lnTo>
                  <a:pt x="227321" y="151610"/>
                </a:lnTo>
                <a:lnTo>
                  <a:pt x="258360" y="148687"/>
                </a:lnTo>
                <a:lnTo>
                  <a:pt x="276388" y="147388"/>
                </a:lnTo>
                <a:lnTo>
                  <a:pt x="288635" y="146810"/>
                </a:lnTo>
                <a:lnTo>
                  <a:pt x="293679" y="146656"/>
                </a:lnTo>
                <a:lnTo>
                  <a:pt x="299581" y="149094"/>
                </a:lnTo>
                <a:lnTo>
                  <a:pt x="306055" y="153259"/>
                </a:lnTo>
                <a:lnTo>
                  <a:pt x="312912" y="158576"/>
                </a:lnTo>
                <a:lnTo>
                  <a:pt x="323917" y="167869"/>
                </a:lnTo>
                <a:lnTo>
                  <a:pt x="333042" y="176233"/>
                </a:lnTo>
                <a:lnTo>
                  <a:pt x="341331" y="184184"/>
                </a:lnTo>
                <a:lnTo>
                  <a:pt x="349247" y="198724"/>
                </a:lnTo>
                <a:lnTo>
                  <a:pt x="353137" y="207936"/>
                </a:lnTo>
                <a:lnTo>
                  <a:pt x="355730" y="217886"/>
                </a:lnTo>
                <a:lnTo>
                  <a:pt x="357459" y="228331"/>
                </a:lnTo>
                <a:lnTo>
                  <a:pt x="358610" y="239103"/>
                </a:lnTo>
                <a:lnTo>
                  <a:pt x="358109" y="250095"/>
                </a:lnTo>
                <a:lnTo>
                  <a:pt x="356504" y="261233"/>
                </a:lnTo>
                <a:lnTo>
                  <a:pt x="354165" y="272468"/>
                </a:lnTo>
                <a:lnTo>
                  <a:pt x="352605" y="282498"/>
                </a:lnTo>
                <a:lnTo>
                  <a:pt x="351565" y="291725"/>
                </a:lnTo>
                <a:lnTo>
                  <a:pt x="350872" y="300416"/>
                </a:lnTo>
                <a:lnTo>
                  <a:pt x="349140" y="308750"/>
                </a:lnTo>
                <a:lnTo>
                  <a:pt x="346715" y="316846"/>
                </a:lnTo>
                <a:lnTo>
                  <a:pt x="340635" y="331345"/>
                </a:lnTo>
                <a:lnTo>
                  <a:pt x="333699" y="342022"/>
                </a:lnTo>
                <a:lnTo>
                  <a:pt x="329769" y="351001"/>
                </a:lnTo>
                <a:lnTo>
                  <a:pt x="326753" y="360495"/>
                </a:lnTo>
                <a:lnTo>
                  <a:pt x="321179" y="373182"/>
                </a:lnTo>
                <a:lnTo>
                  <a:pt x="314468" y="383900"/>
                </a:lnTo>
                <a:lnTo>
                  <a:pt x="303550" y="397074"/>
                </a:lnTo>
                <a:lnTo>
                  <a:pt x="296050" y="405102"/>
                </a:lnTo>
                <a:lnTo>
                  <a:pt x="288483" y="412903"/>
                </a:lnTo>
                <a:lnTo>
                  <a:pt x="282147" y="418032"/>
                </a:lnTo>
                <a:lnTo>
                  <a:pt x="274113" y="423990"/>
                </a:lnTo>
                <a:lnTo>
                  <a:pt x="264947" y="430503"/>
                </a:lnTo>
                <a:lnTo>
                  <a:pt x="256296" y="437385"/>
                </a:lnTo>
                <a:lnTo>
                  <a:pt x="247990" y="444513"/>
                </a:lnTo>
                <a:lnTo>
                  <a:pt x="239912" y="451805"/>
                </a:lnTo>
                <a:lnTo>
                  <a:pt x="233257" y="456666"/>
                </a:lnTo>
                <a:lnTo>
                  <a:pt x="217821" y="464778"/>
                </a:lnTo>
                <a:lnTo>
                  <a:pt x="209265" y="471176"/>
                </a:lnTo>
                <a:lnTo>
                  <a:pt x="201229" y="474866"/>
                </a:lnTo>
                <a:lnTo>
                  <a:pt x="193424" y="476506"/>
                </a:lnTo>
                <a:lnTo>
                  <a:pt x="185721" y="477235"/>
                </a:lnTo>
                <a:lnTo>
                  <a:pt x="167905" y="477559"/>
                </a:lnTo>
                <a:lnTo>
                  <a:pt x="75166" y="4778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97"/>
          <p:cNvSpPr/>
          <p:nvPr/>
        </p:nvSpPr>
        <p:spPr>
          <a:xfrm>
            <a:off x="7717177" y="5040629"/>
            <a:ext cx="340974" cy="342845"/>
          </a:xfrm>
          <a:custGeom>
            <a:avLst/>
            <a:gdLst/>
            <a:ahLst/>
            <a:cxnLst/>
            <a:rect l="0" t="0" r="0" b="0"/>
            <a:pathLst>
              <a:path w="340974" h="342845">
                <a:moveTo>
                  <a:pt x="226673" y="0"/>
                </a:moveTo>
                <a:lnTo>
                  <a:pt x="226673" y="15910"/>
                </a:lnTo>
                <a:lnTo>
                  <a:pt x="223286" y="26545"/>
                </a:lnTo>
                <a:lnTo>
                  <a:pt x="220605" y="32937"/>
                </a:lnTo>
                <a:lnTo>
                  <a:pt x="217626" y="43426"/>
                </a:lnTo>
                <a:lnTo>
                  <a:pt x="216831" y="48000"/>
                </a:lnTo>
                <a:lnTo>
                  <a:pt x="212562" y="56471"/>
                </a:lnTo>
                <a:lnTo>
                  <a:pt x="206431" y="65738"/>
                </a:lnTo>
                <a:lnTo>
                  <a:pt x="203018" y="71766"/>
                </a:lnTo>
                <a:lnTo>
                  <a:pt x="199473" y="78324"/>
                </a:lnTo>
                <a:lnTo>
                  <a:pt x="192147" y="88998"/>
                </a:lnTo>
                <a:lnTo>
                  <a:pt x="183388" y="99245"/>
                </a:lnTo>
                <a:lnTo>
                  <a:pt x="171028" y="112266"/>
                </a:lnTo>
                <a:lnTo>
                  <a:pt x="165446" y="119294"/>
                </a:lnTo>
                <a:lnTo>
                  <a:pt x="160456" y="126519"/>
                </a:lnTo>
                <a:lnTo>
                  <a:pt x="150252" y="142591"/>
                </a:lnTo>
                <a:lnTo>
                  <a:pt x="137252" y="162434"/>
                </a:lnTo>
                <a:lnTo>
                  <a:pt x="127688" y="175599"/>
                </a:lnTo>
                <a:lnTo>
                  <a:pt x="103516" y="207161"/>
                </a:lnTo>
                <a:lnTo>
                  <a:pt x="93769" y="219388"/>
                </a:lnTo>
                <a:lnTo>
                  <a:pt x="86000" y="228809"/>
                </a:lnTo>
                <a:lnTo>
                  <a:pt x="79551" y="236359"/>
                </a:lnTo>
                <a:lnTo>
                  <a:pt x="73982" y="242663"/>
                </a:lnTo>
                <a:lnTo>
                  <a:pt x="64406" y="253054"/>
                </a:lnTo>
                <a:lnTo>
                  <a:pt x="51876" y="266043"/>
                </a:lnTo>
                <a:lnTo>
                  <a:pt x="47911" y="271342"/>
                </a:lnTo>
                <a:lnTo>
                  <a:pt x="43998" y="277415"/>
                </a:lnTo>
                <a:lnTo>
                  <a:pt x="40120" y="284004"/>
                </a:lnTo>
                <a:lnTo>
                  <a:pt x="34994" y="290936"/>
                </a:lnTo>
                <a:lnTo>
                  <a:pt x="29037" y="298097"/>
                </a:lnTo>
                <a:lnTo>
                  <a:pt x="13361" y="315706"/>
                </a:lnTo>
                <a:lnTo>
                  <a:pt x="4578" y="324824"/>
                </a:lnTo>
                <a:lnTo>
                  <a:pt x="2409" y="328309"/>
                </a:lnTo>
                <a:lnTo>
                  <a:pt x="0" y="335569"/>
                </a:lnTo>
                <a:lnTo>
                  <a:pt x="628" y="338013"/>
                </a:lnTo>
                <a:lnTo>
                  <a:pt x="2316" y="339642"/>
                </a:lnTo>
                <a:lnTo>
                  <a:pt x="4712" y="340728"/>
                </a:lnTo>
                <a:lnTo>
                  <a:pt x="10759" y="341935"/>
                </a:lnTo>
                <a:lnTo>
                  <a:pt x="21305" y="342614"/>
                </a:lnTo>
                <a:lnTo>
                  <a:pt x="28718" y="342773"/>
                </a:lnTo>
                <a:lnTo>
                  <a:pt x="36246" y="342844"/>
                </a:lnTo>
                <a:lnTo>
                  <a:pt x="45111" y="341593"/>
                </a:lnTo>
                <a:lnTo>
                  <a:pt x="71895" y="336816"/>
                </a:lnTo>
                <a:lnTo>
                  <a:pt x="84118" y="333764"/>
                </a:lnTo>
                <a:lnTo>
                  <a:pt x="94806" y="330459"/>
                </a:lnTo>
                <a:lnTo>
                  <a:pt x="104471" y="326987"/>
                </a:lnTo>
                <a:lnTo>
                  <a:pt x="115996" y="324671"/>
                </a:lnTo>
                <a:lnTo>
                  <a:pt x="128758" y="323128"/>
                </a:lnTo>
                <a:lnTo>
                  <a:pt x="142346" y="322098"/>
                </a:lnTo>
                <a:lnTo>
                  <a:pt x="152675" y="320142"/>
                </a:lnTo>
                <a:lnTo>
                  <a:pt x="160831" y="317568"/>
                </a:lnTo>
                <a:lnTo>
                  <a:pt x="167538" y="314582"/>
                </a:lnTo>
                <a:lnTo>
                  <a:pt x="183439" y="311322"/>
                </a:lnTo>
                <a:lnTo>
                  <a:pt x="205471" y="307878"/>
                </a:lnTo>
                <a:lnTo>
                  <a:pt x="231588" y="304312"/>
                </a:lnTo>
                <a:lnTo>
                  <a:pt x="252809" y="303205"/>
                </a:lnTo>
                <a:lnTo>
                  <a:pt x="270767" y="303737"/>
                </a:lnTo>
                <a:lnTo>
                  <a:pt x="298340" y="306445"/>
                </a:lnTo>
                <a:lnTo>
                  <a:pt x="314828" y="307648"/>
                </a:lnTo>
                <a:lnTo>
                  <a:pt x="326390" y="308182"/>
                </a:lnTo>
                <a:lnTo>
                  <a:pt x="340973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98"/>
          <p:cNvSpPr/>
          <p:nvPr/>
        </p:nvSpPr>
        <p:spPr>
          <a:xfrm>
            <a:off x="8161490" y="5008215"/>
            <a:ext cx="182411" cy="329595"/>
          </a:xfrm>
          <a:custGeom>
            <a:avLst/>
            <a:gdLst/>
            <a:ahLst/>
            <a:cxnLst/>
            <a:rect l="0" t="0" r="0" b="0"/>
            <a:pathLst>
              <a:path w="182411" h="329595">
                <a:moveTo>
                  <a:pt x="10960" y="318164"/>
                </a:moveTo>
                <a:lnTo>
                  <a:pt x="4892" y="306029"/>
                </a:lnTo>
                <a:lnTo>
                  <a:pt x="3104" y="298644"/>
                </a:lnTo>
                <a:lnTo>
                  <a:pt x="1913" y="289911"/>
                </a:lnTo>
                <a:lnTo>
                  <a:pt x="1118" y="280278"/>
                </a:lnTo>
                <a:lnTo>
                  <a:pt x="588" y="266237"/>
                </a:lnTo>
                <a:lnTo>
                  <a:pt x="0" y="230316"/>
                </a:lnTo>
                <a:lnTo>
                  <a:pt x="1114" y="212608"/>
                </a:lnTo>
                <a:lnTo>
                  <a:pt x="3126" y="195724"/>
                </a:lnTo>
                <a:lnTo>
                  <a:pt x="5737" y="179388"/>
                </a:lnTo>
                <a:lnTo>
                  <a:pt x="7478" y="165956"/>
                </a:lnTo>
                <a:lnTo>
                  <a:pt x="8639" y="154463"/>
                </a:lnTo>
                <a:lnTo>
                  <a:pt x="9412" y="144260"/>
                </a:lnTo>
                <a:lnTo>
                  <a:pt x="9928" y="133648"/>
                </a:lnTo>
                <a:lnTo>
                  <a:pt x="10501" y="111697"/>
                </a:lnTo>
                <a:lnTo>
                  <a:pt x="13194" y="99239"/>
                </a:lnTo>
                <a:lnTo>
                  <a:pt x="17529" y="85855"/>
                </a:lnTo>
                <a:lnTo>
                  <a:pt x="22960" y="71851"/>
                </a:lnTo>
                <a:lnTo>
                  <a:pt x="27849" y="59976"/>
                </a:lnTo>
                <a:lnTo>
                  <a:pt x="32379" y="49518"/>
                </a:lnTo>
                <a:lnTo>
                  <a:pt x="36670" y="40007"/>
                </a:lnTo>
                <a:lnTo>
                  <a:pt x="39530" y="32396"/>
                </a:lnTo>
                <a:lnTo>
                  <a:pt x="41436" y="26052"/>
                </a:lnTo>
                <a:lnTo>
                  <a:pt x="42707" y="20553"/>
                </a:lnTo>
                <a:lnTo>
                  <a:pt x="44825" y="16887"/>
                </a:lnTo>
                <a:lnTo>
                  <a:pt x="47506" y="14443"/>
                </a:lnTo>
                <a:lnTo>
                  <a:pt x="50564" y="12813"/>
                </a:lnTo>
                <a:lnTo>
                  <a:pt x="52603" y="10457"/>
                </a:lnTo>
                <a:lnTo>
                  <a:pt x="53962" y="7616"/>
                </a:lnTo>
                <a:lnTo>
                  <a:pt x="54868" y="4452"/>
                </a:lnTo>
                <a:lnTo>
                  <a:pt x="56741" y="2343"/>
                </a:lnTo>
                <a:lnTo>
                  <a:pt x="59260" y="937"/>
                </a:lnTo>
                <a:lnTo>
                  <a:pt x="62210" y="0"/>
                </a:lnTo>
                <a:lnTo>
                  <a:pt x="64177" y="645"/>
                </a:lnTo>
                <a:lnTo>
                  <a:pt x="65488" y="2344"/>
                </a:lnTo>
                <a:lnTo>
                  <a:pt x="67592" y="8130"/>
                </a:lnTo>
                <a:lnTo>
                  <a:pt x="71266" y="12308"/>
                </a:lnTo>
                <a:lnTo>
                  <a:pt x="74024" y="15200"/>
                </a:lnTo>
                <a:lnTo>
                  <a:pt x="75863" y="18398"/>
                </a:lnTo>
                <a:lnTo>
                  <a:pt x="79720" y="30237"/>
                </a:lnTo>
                <a:lnTo>
                  <a:pt x="82200" y="36043"/>
                </a:lnTo>
                <a:lnTo>
                  <a:pt x="85123" y="42454"/>
                </a:lnTo>
                <a:lnTo>
                  <a:pt x="87072" y="49267"/>
                </a:lnTo>
                <a:lnTo>
                  <a:pt x="88371" y="56349"/>
                </a:lnTo>
                <a:lnTo>
                  <a:pt x="89237" y="63611"/>
                </a:lnTo>
                <a:lnTo>
                  <a:pt x="91085" y="69722"/>
                </a:lnTo>
                <a:lnTo>
                  <a:pt x="99753" y="86931"/>
                </a:lnTo>
                <a:lnTo>
                  <a:pt x="103175" y="95429"/>
                </a:lnTo>
                <a:lnTo>
                  <a:pt x="106726" y="104904"/>
                </a:lnTo>
                <a:lnTo>
                  <a:pt x="129928" y="172849"/>
                </a:lnTo>
                <a:lnTo>
                  <a:pt x="135991" y="193348"/>
                </a:lnTo>
                <a:lnTo>
                  <a:pt x="140035" y="209553"/>
                </a:lnTo>
                <a:lnTo>
                  <a:pt x="142730" y="222897"/>
                </a:lnTo>
                <a:lnTo>
                  <a:pt x="147066" y="234333"/>
                </a:lnTo>
                <a:lnTo>
                  <a:pt x="152497" y="244497"/>
                </a:lnTo>
                <a:lnTo>
                  <a:pt x="158657" y="253813"/>
                </a:lnTo>
                <a:lnTo>
                  <a:pt x="162766" y="261293"/>
                </a:lnTo>
                <a:lnTo>
                  <a:pt x="165504" y="267550"/>
                </a:lnTo>
                <a:lnTo>
                  <a:pt x="167329" y="272992"/>
                </a:lnTo>
                <a:lnTo>
                  <a:pt x="172743" y="282424"/>
                </a:lnTo>
                <a:lnTo>
                  <a:pt x="175966" y="286718"/>
                </a:lnTo>
                <a:lnTo>
                  <a:pt x="179545" y="294875"/>
                </a:lnTo>
                <a:lnTo>
                  <a:pt x="181844" y="304392"/>
                </a:lnTo>
                <a:lnTo>
                  <a:pt x="182298" y="314127"/>
                </a:lnTo>
                <a:lnTo>
                  <a:pt x="182335" y="315473"/>
                </a:lnTo>
                <a:lnTo>
                  <a:pt x="182410" y="329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99"/>
          <p:cNvSpPr/>
          <p:nvPr/>
        </p:nvSpPr>
        <p:spPr>
          <a:xfrm>
            <a:off x="8138159" y="5177789"/>
            <a:ext cx="182882" cy="45721"/>
          </a:xfrm>
          <a:custGeom>
            <a:avLst/>
            <a:gdLst/>
            <a:ahLst/>
            <a:cxnLst/>
            <a:rect l="0" t="0" r="0" b="0"/>
            <a:pathLst>
              <a:path w="182882" h="45721">
                <a:moveTo>
                  <a:pt x="0" y="45720"/>
                </a:moveTo>
                <a:lnTo>
                  <a:pt x="6068" y="45720"/>
                </a:lnTo>
                <a:lnTo>
                  <a:pt x="9125" y="44450"/>
                </a:lnTo>
                <a:lnTo>
                  <a:pt x="12434" y="42334"/>
                </a:lnTo>
                <a:lnTo>
                  <a:pt x="15909" y="39653"/>
                </a:lnTo>
                <a:lnTo>
                  <a:pt x="20766" y="37865"/>
                </a:lnTo>
                <a:lnTo>
                  <a:pt x="26544" y="36674"/>
                </a:lnTo>
                <a:lnTo>
                  <a:pt x="32936" y="35879"/>
                </a:lnTo>
                <a:lnTo>
                  <a:pt x="38468" y="34080"/>
                </a:lnTo>
                <a:lnTo>
                  <a:pt x="43425" y="31610"/>
                </a:lnTo>
                <a:lnTo>
                  <a:pt x="48001" y="28693"/>
                </a:lnTo>
                <a:lnTo>
                  <a:pt x="53590" y="25479"/>
                </a:lnTo>
                <a:lnTo>
                  <a:pt x="66575" y="18521"/>
                </a:lnTo>
                <a:lnTo>
                  <a:pt x="72323" y="16157"/>
                </a:lnTo>
                <a:lnTo>
                  <a:pt x="77426" y="14582"/>
                </a:lnTo>
                <a:lnTo>
                  <a:pt x="82097" y="13531"/>
                </a:lnTo>
                <a:lnTo>
                  <a:pt x="86482" y="11561"/>
                </a:lnTo>
                <a:lnTo>
                  <a:pt x="90675" y="8978"/>
                </a:lnTo>
                <a:lnTo>
                  <a:pt x="94740" y="5985"/>
                </a:lnTo>
                <a:lnTo>
                  <a:pt x="98720" y="3990"/>
                </a:lnTo>
                <a:lnTo>
                  <a:pt x="102644" y="2661"/>
                </a:lnTo>
                <a:lnTo>
                  <a:pt x="106530" y="1774"/>
                </a:lnTo>
                <a:lnTo>
                  <a:pt x="110390" y="1182"/>
                </a:lnTo>
                <a:lnTo>
                  <a:pt x="114234" y="789"/>
                </a:lnTo>
                <a:lnTo>
                  <a:pt x="118065" y="526"/>
                </a:lnTo>
                <a:lnTo>
                  <a:pt x="123161" y="351"/>
                </a:lnTo>
                <a:lnTo>
                  <a:pt x="129097" y="234"/>
                </a:lnTo>
                <a:lnTo>
                  <a:pt x="1828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00"/>
          <p:cNvSpPr/>
          <p:nvPr/>
        </p:nvSpPr>
        <p:spPr>
          <a:xfrm>
            <a:off x="8423909" y="4994909"/>
            <a:ext cx="34292" cy="297181"/>
          </a:xfrm>
          <a:custGeom>
            <a:avLst/>
            <a:gdLst/>
            <a:ahLst/>
            <a:cxnLst/>
            <a:rect l="0" t="0" r="0" b="0"/>
            <a:pathLst>
              <a:path w="34292" h="297181">
                <a:moveTo>
                  <a:pt x="0" y="0"/>
                </a:moveTo>
                <a:lnTo>
                  <a:pt x="0" y="18203"/>
                </a:lnTo>
                <a:lnTo>
                  <a:pt x="1271" y="24836"/>
                </a:lnTo>
                <a:lnTo>
                  <a:pt x="3388" y="30527"/>
                </a:lnTo>
                <a:lnTo>
                  <a:pt x="6068" y="35592"/>
                </a:lnTo>
                <a:lnTo>
                  <a:pt x="7856" y="40238"/>
                </a:lnTo>
                <a:lnTo>
                  <a:pt x="9047" y="44605"/>
                </a:lnTo>
                <a:lnTo>
                  <a:pt x="9842" y="48787"/>
                </a:lnTo>
                <a:lnTo>
                  <a:pt x="17498" y="77140"/>
                </a:lnTo>
                <a:lnTo>
                  <a:pt x="23096" y="97147"/>
                </a:lnTo>
                <a:lnTo>
                  <a:pt x="26827" y="116835"/>
                </a:lnTo>
                <a:lnTo>
                  <a:pt x="29315" y="136310"/>
                </a:lnTo>
                <a:lnTo>
                  <a:pt x="30973" y="155644"/>
                </a:lnTo>
                <a:lnTo>
                  <a:pt x="32079" y="178693"/>
                </a:lnTo>
                <a:lnTo>
                  <a:pt x="34291" y="2971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01"/>
          <p:cNvSpPr/>
          <p:nvPr/>
        </p:nvSpPr>
        <p:spPr>
          <a:xfrm>
            <a:off x="8389619" y="4926855"/>
            <a:ext cx="274248" cy="342375"/>
          </a:xfrm>
          <a:custGeom>
            <a:avLst/>
            <a:gdLst/>
            <a:ahLst/>
            <a:cxnLst/>
            <a:rect l="0" t="0" r="0" b="0"/>
            <a:pathLst>
              <a:path w="274248" h="342375">
                <a:moveTo>
                  <a:pt x="0" y="68054"/>
                </a:moveTo>
                <a:lnTo>
                  <a:pt x="6068" y="55919"/>
                </a:lnTo>
                <a:lnTo>
                  <a:pt x="12434" y="46574"/>
                </a:lnTo>
                <a:lnTo>
                  <a:pt x="15909" y="42304"/>
                </a:lnTo>
                <a:lnTo>
                  <a:pt x="19497" y="39458"/>
                </a:lnTo>
                <a:lnTo>
                  <a:pt x="23158" y="37560"/>
                </a:lnTo>
                <a:lnTo>
                  <a:pt x="26869" y="36295"/>
                </a:lnTo>
                <a:lnTo>
                  <a:pt x="34379" y="31502"/>
                </a:lnTo>
                <a:lnTo>
                  <a:pt x="38159" y="28446"/>
                </a:lnTo>
                <a:lnTo>
                  <a:pt x="43219" y="25139"/>
                </a:lnTo>
                <a:lnTo>
                  <a:pt x="49133" y="21664"/>
                </a:lnTo>
                <a:lnTo>
                  <a:pt x="55615" y="18078"/>
                </a:lnTo>
                <a:lnTo>
                  <a:pt x="61207" y="15687"/>
                </a:lnTo>
                <a:lnTo>
                  <a:pt x="66205" y="14093"/>
                </a:lnTo>
                <a:lnTo>
                  <a:pt x="70807" y="13030"/>
                </a:lnTo>
                <a:lnTo>
                  <a:pt x="77685" y="11051"/>
                </a:lnTo>
                <a:lnTo>
                  <a:pt x="95487" y="5466"/>
                </a:lnTo>
                <a:lnTo>
                  <a:pt x="103028" y="3469"/>
                </a:lnTo>
                <a:lnTo>
                  <a:pt x="109325" y="2137"/>
                </a:lnTo>
                <a:lnTo>
                  <a:pt x="114794" y="1250"/>
                </a:lnTo>
                <a:lnTo>
                  <a:pt x="119710" y="658"/>
                </a:lnTo>
                <a:lnTo>
                  <a:pt x="124256" y="264"/>
                </a:lnTo>
                <a:lnTo>
                  <a:pt x="128558" y="0"/>
                </a:lnTo>
                <a:lnTo>
                  <a:pt x="132695" y="1095"/>
                </a:lnTo>
                <a:lnTo>
                  <a:pt x="140679" y="5698"/>
                </a:lnTo>
                <a:lnTo>
                  <a:pt x="148462" y="11977"/>
                </a:lnTo>
                <a:lnTo>
                  <a:pt x="152314" y="15430"/>
                </a:lnTo>
                <a:lnTo>
                  <a:pt x="154883" y="19001"/>
                </a:lnTo>
                <a:lnTo>
                  <a:pt x="157737" y="26356"/>
                </a:lnTo>
                <a:lnTo>
                  <a:pt x="159006" y="33858"/>
                </a:lnTo>
                <a:lnTo>
                  <a:pt x="159570" y="42696"/>
                </a:lnTo>
                <a:lnTo>
                  <a:pt x="159820" y="55091"/>
                </a:lnTo>
                <a:lnTo>
                  <a:pt x="158617" y="61952"/>
                </a:lnTo>
                <a:lnTo>
                  <a:pt x="156545" y="69066"/>
                </a:lnTo>
                <a:lnTo>
                  <a:pt x="153893" y="76349"/>
                </a:lnTo>
                <a:lnTo>
                  <a:pt x="150855" y="82474"/>
                </a:lnTo>
                <a:lnTo>
                  <a:pt x="140513" y="98432"/>
                </a:lnTo>
                <a:lnTo>
                  <a:pt x="136855" y="104816"/>
                </a:lnTo>
                <a:lnTo>
                  <a:pt x="133147" y="111613"/>
                </a:lnTo>
                <a:lnTo>
                  <a:pt x="129405" y="117413"/>
                </a:lnTo>
                <a:lnTo>
                  <a:pt x="121860" y="127245"/>
                </a:lnTo>
                <a:lnTo>
                  <a:pt x="115530" y="134185"/>
                </a:lnTo>
                <a:lnTo>
                  <a:pt x="85441" y="165334"/>
                </a:lnTo>
                <a:lnTo>
                  <a:pt x="75552" y="175336"/>
                </a:lnTo>
                <a:lnTo>
                  <a:pt x="73228" y="176405"/>
                </a:lnTo>
                <a:lnTo>
                  <a:pt x="71679" y="175848"/>
                </a:lnTo>
                <a:lnTo>
                  <a:pt x="70646" y="174207"/>
                </a:lnTo>
                <a:lnTo>
                  <a:pt x="71228" y="171843"/>
                </a:lnTo>
                <a:lnTo>
                  <a:pt x="75260" y="165829"/>
                </a:lnTo>
                <a:lnTo>
                  <a:pt x="79384" y="161178"/>
                </a:lnTo>
                <a:lnTo>
                  <a:pt x="90739" y="149236"/>
                </a:lnTo>
                <a:lnTo>
                  <a:pt x="98593" y="143765"/>
                </a:lnTo>
                <a:lnTo>
                  <a:pt x="107639" y="138848"/>
                </a:lnTo>
                <a:lnTo>
                  <a:pt x="117480" y="134300"/>
                </a:lnTo>
                <a:lnTo>
                  <a:pt x="127850" y="129999"/>
                </a:lnTo>
                <a:lnTo>
                  <a:pt x="138573" y="125861"/>
                </a:lnTo>
                <a:lnTo>
                  <a:pt x="149532" y="121832"/>
                </a:lnTo>
                <a:lnTo>
                  <a:pt x="158108" y="117876"/>
                </a:lnTo>
                <a:lnTo>
                  <a:pt x="165096" y="113969"/>
                </a:lnTo>
                <a:lnTo>
                  <a:pt x="171024" y="110094"/>
                </a:lnTo>
                <a:lnTo>
                  <a:pt x="176246" y="107511"/>
                </a:lnTo>
                <a:lnTo>
                  <a:pt x="180998" y="105788"/>
                </a:lnTo>
                <a:lnTo>
                  <a:pt x="185435" y="104640"/>
                </a:lnTo>
                <a:lnTo>
                  <a:pt x="192203" y="105145"/>
                </a:lnTo>
                <a:lnTo>
                  <a:pt x="200526" y="106752"/>
                </a:lnTo>
                <a:lnTo>
                  <a:pt x="209884" y="109093"/>
                </a:lnTo>
                <a:lnTo>
                  <a:pt x="217393" y="110653"/>
                </a:lnTo>
                <a:lnTo>
                  <a:pt x="223669" y="111694"/>
                </a:lnTo>
                <a:lnTo>
                  <a:pt x="229123" y="112387"/>
                </a:lnTo>
                <a:lnTo>
                  <a:pt x="235298" y="115390"/>
                </a:lnTo>
                <a:lnTo>
                  <a:pt x="241956" y="119931"/>
                </a:lnTo>
                <a:lnTo>
                  <a:pt x="248935" y="125499"/>
                </a:lnTo>
                <a:lnTo>
                  <a:pt x="254857" y="130481"/>
                </a:lnTo>
                <a:lnTo>
                  <a:pt x="260074" y="135072"/>
                </a:lnTo>
                <a:lnTo>
                  <a:pt x="264823" y="139403"/>
                </a:lnTo>
                <a:lnTo>
                  <a:pt x="267988" y="143560"/>
                </a:lnTo>
                <a:lnTo>
                  <a:pt x="271506" y="151566"/>
                </a:lnTo>
                <a:lnTo>
                  <a:pt x="272445" y="156749"/>
                </a:lnTo>
                <a:lnTo>
                  <a:pt x="273070" y="162744"/>
                </a:lnTo>
                <a:lnTo>
                  <a:pt x="273487" y="169281"/>
                </a:lnTo>
                <a:lnTo>
                  <a:pt x="273950" y="179930"/>
                </a:lnTo>
                <a:lnTo>
                  <a:pt x="274211" y="193066"/>
                </a:lnTo>
                <a:lnTo>
                  <a:pt x="274247" y="197115"/>
                </a:lnTo>
                <a:lnTo>
                  <a:pt x="273002" y="203625"/>
                </a:lnTo>
                <a:lnTo>
                  <a:pt x="270901" y="211775"/>
                </a:lnTo>
                <a:lnTo>
                  <a:pt x="268231" y="221018"/>
                </a:lnTo>
                <a:lnTo>
                  <a:pt x="265181" y="229720"/>
                </a:lnTo>
                <a:lnTo>
                  <a:pt x="261877" y="238062"/>
                </a:lnTo>
                <a:lnTo>
                  <a:pt x="258405" y="246162"/>
                </a:lnTo>
                <a:lnTo>
                  <a:pt x="253550" y="254103"/>
                </a:lnTo>
                <a:lnTo>
                  <a:pt x="247773" y="261937"/>
                </a:lnTo>
                <a:lnTo>
                  <a:pt x="241382" y="269699"/>
                </a:lnTo>
                <a:lnTo>
                  <a:pt x="234582" y="277414"/>
                </a:lnTo>
                <a:lnTo>
                  <a:pt x="220253" y="292760"/>
                </a:lnTo>
                <a:lnTo>
                  <a:pt x="214144" y="297868"/>
                </a:lnTo>
                <a:lnTo>
                  <a:pt x="208804" y="301274"/>
                </a:lnTo>
                <a:lnTo>
                  <a:pt x="203972" y="303544"/>
                </a:lnTo>
                <a:lnTo>
                  <a:pt x="199482" y="306327"/>
                </a:lnTo>
                <a:lnTo>
                  <a:pt x="191106" y="312806"/>
                </a:lnTo>
                <a:lnTo>
                  <a:pt x="185824" y="316312"/>
                </a:lnTo>
                <a:lnTo>
                  <a:pt x="179763" y="319920"/>
                </a:lnTo>
                <a:lnTo>
                  <a:pt x="173182" y="323595"/>
                </a:lnTo>
                <a:lnTo>
                  <a:pt x="164985" y="327314"/>
                </a:lnTo>
                <a:lnTo>
                  <a:pt x="155710" y="331065"/>
                </a:lnTo>
                <a:lnTo>
                  <a:pt x="145717" y="334835"/>
                </a:lnTo>
                <a:lnTo>
                  <a:pt x="136514" y="337348"/>
                </a:lnTo>
                <a:lnTo>
                  <a:pt x="127840" y="339023"/>
                </a:lnTo>
                <a:lnTo>
                  <a:pt x="119517" y="340140"/>
                </a:lnTo>
                <a:lnTo>
                  <a:pt x="108888" y="340885"/>
                </a:lnTo>
                <a:lnTo>
                  <a:pt x="96722" y="341381"/>
                </a:lnTo>
                <a:lnTo>
                  <a:pt x="45721" y="34237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02"/>
          <p:cNvSpPr/>
          <p:nvPr/>
        </p:nvSpPr>
        <p:spPr>
          <a:xfrm>
            <a:off x="8698419" y="4870768"/>
            <a:ext cx="296991" cy="272563"/>
          </a:xfrm>
          <a:custGeom>
            <a:avLst/>
            <a:gdLst/>
            <a:ahLst/>
            <a:cxnLst/>
            <a:rect l="0" t="0" r="0" b="0"/>
            <a:pathLst>
              <a:path w="296991" h="272563">
                <a:moveTo>
                  <a:pt x="136971" y="9841"/>
                </a:moveTo>
                <a:lnTo>
                  <a:pt x="127129" y="0"/>
                </a:lnTo>
                <a:lnTo>
                  <a:pt x="125330" y="740"/>
                </a:lnTo>
                <a:lnTo>
                  <a:pt x="119943" y="4950"/>
                </a:lnTo>
                <a:lnTo>
                  <a:pt x="116729" y="6580"/>
                </a:lnTo>
                <a:lnTo>
                  <a:pt x="109771" y="8392"/>
                </a:lnTo>
                <a:lnTo>
                  <a:pt x="104867" y="11415"/>
                </a:lnTo>
                <a:lnTo>
                  <a:pt x="99058" y="15971"/>
                </a:lnTo>
                <a:lnTo>
                  <a:pt x="92645" y="21548"/>
                </a:lnTo>
                <a:lnTo>
                  <a:pt x="85830" y="27805"/>
                </a:lnTo>
                <a:lnTo>
                  <a:pt x="71485" y="41532"/>
                </a:lnTo>
                <a:lnTo>
                  <a:pt x="66643" y="47479"/>
                </a:lnTo>
                <a:lnTo>
                  <a:pt x="63415" y="52713"/>
                </a:lnTo>
                <a:lnTo>
                  <a:pt x="61264" y="57473"/>
                </a:lnTo>
                <a:lnTo>
                  <a:pt x="58559" y="61915"/>
                </a:lnTo>
                <a:lnTo>
                  <a:pt x="52167" y="70239"/>
                </a:lnTo>
                <a:lnTo>
                  <a:pt x="47416" y="75506"/>
                </a:lnTo>
                <a:lnTo>
                  <a:pt x="35361" y="88132"/>
                </a:lnTo>
                <a:lnTo>
                  <a:pt x="31131" y="95056"/>
                </a:lnTo>
                <a:lnTo>
                  <a:pt x="28311" y="102211"/>
                </a:lnTo>
                <a:lnTo>
                  <a:pt x="26431" y="109521"/>
                </a:lnTo>
                <a:lnTo>
                  <a:pt x="23907" y="116934"/>
                </a:lnTo>
                <a:lnTo>
                  <a:pt x="20955" y="124417"/>
                </a:lnTo>
                <a:lnTo>
                  <a:pt x="17717" y="131945"/>
                </a:lnTo>
                <a:lnTo>
                  <a:pt x="10733" y="147083"/>
                </a:lnTo>
                <a:lnTo>
                  <a:pt x="7092" y="154676"/>
                </a:lnTo>
                <a:lnTo>
                  <a:pt x="4665" y="161008"/>
                </a:lnTo>
                <a:lnTo>
                  <a:pt x="3047" y="166499"/>
                </a:lnTo>
                <a:lnTo>
                  <a:pt x="1968" y="171430"/>
                </a:lnTo>
                <a:lnTo>
                  <a:pt x="1249" y="175987"/>
                </a:lnTo>
                <a:lnTo>
                  <a:pt x="450" y="184437"/>
                </a:lnTo>
                <a:lnTo>
                  <a:pt x="236" y="189739"/>
                </a:lnTo>
                <a:lnTo>
                  <a:pt x="0" y="202402"/>
                </a:lnTo>
                <a:lnTo>
                  <a:pt x="1206" y="208065"/>
                </a:lnTo>
                <a:lnTo>
                  <a:pt x="3281" y="213111"/>
                </a:lnTo>
                <a:lnTo>
                  <a:pt x="5934" y="217745"/>
                </a:lnTo>
                <a:lnTo>
                  <a:pt x="8973" y="222104"/>
                </a:lnTo>
                <a:lnTo>
                  <a:pt x="15736" y="230333"/>
                </a:lnTo>
                <a:lnTo>
                  <a:pt x="20587" y="235576"/>
                </a:lnTo>
                <a:lnTo>
                  <a:pt x="41745" y="257412"/>
                </a:lnTo>
                <a:lnTo>
                  <a:pt x="50477" y="266217"/>
                </a:lnTo>
                <a:lnTo>
                  <a:pt x="55178" y="268388"/>
                </a:lnTo>
                <a:lnTo>
                  <a:pt x="60852" y="269836"/>
                </a:lnTo>
                <a:lnTo>
                  <a:pt x="67175" y="270801"/>
                </a:lnTo>
                <a:lnTo>
                  <a:pt x="73930" y="271445"/>
                </a:lnTo>
                <a:lnTo>
                  <a:pt x="80973" y="271874"/>
                </a:lnTo>
                <a:lnTo>
                  <a:pt x="95573" y="272350"/>
                </a:lnTo>
                <a:lnTo>
                  <a:pt x="110528" y="272562"/>
                </a:lnTo>
                <a:lnTo>
                  <a:pt x="118073" y="271348"/>
                </a:lnTo>
                <a:lnTo>
                  <a:pt x="125642" y="269269"/>
                </a:lnTo>
                <a:lnTo>
                  <a:pt x="162108" y="256808"/>
                </a:lnTo>
                <a:lnTo>
                  <a:pt x="170239" y="253226"/>
                </a:lnTo>
                <a:lnTo>
                  <a:pt x="176929" y="249567"/>
                </a:lnTo>
                <a:lnTo>
                  <a:pt x="182659" y="245859"/>
                </a:lnTo>
                <a:lnTo>
                  <a:pt x="190291" y="242116"/>
                </a:lnTo>
                <a:lnTo>
                  <a:pt x="199186" y="238351"/>
                </a:lnTo>
                <a:lnTo>
                  <a:pt x="208928" y="234571"/>
                </a:lnTo>
                <a:lnTo>
                  <a:pt x="216692" y="230781"/>
                </a:lnTo>
                <a:lnTo>
                  <a:pt x="223138" y="226985"/>
                </a:lnTo>
                <a:lnTo>
                  <a:pt x="228705" y="223183"/>
                </a:lnTo>
                <a:lnTo>
                  <a:pt x="234957" y="219380"/>
                </a:lnTo>
                <a:lnTo>
                  <a:pt x="241665" y="215574"/>
                </a:lnTo>
                <a:lnTo>
                  <a:pt x="248676" y="211766"/>
                </a:lnTo>
                <a:lnTo>
                  <a:pt x="254621" y="206688"/>
                </a:lnTo>
                <a:lnTo>
                  <a:pt x="259855" y="200763"/>
                </a:lnTo>
                <a:lnTo>
                  <a:pt x="264612" y="194272"/>
                </a:lnTo>
                <a:lnTo>
                  <a:pt x="269055" y="188675"/>
                </a:lnTo>
                <a:lnTo>
                  <a:pt x="273287" y="183674"/>
                </a:lnTo>
                <a:lnTo>
                  <a:pt x="277378" y="179070"/>
                </a:lnTo>
                <a:lnTo>
                  <a:pt x="281375" y="176000"/>
                </a:lnTo>
                <a:lnTo>
                  <a:pt x="289204" y="172590"/>
                </a:lnTo>
                <a:lnTo>
                  <a:pt x="291799" y="170410"/>
                </a:lnTo>
                <a:lnTo>
                  <a:pt x="293530" y="167688"/>
                </a:lnTo>
                <a:lnTo>
                  <a:pt x="296990" y="1584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03"/>
          <p:cNvSpPr/>
          <p:nvPr/>
        </p:nvSpPr>
        <p:spPr>
          <a:xfrm>
            <a:off x="7852409" y="5474969"/>
            <a:ext cx="45721" cy="262891"/>
          </a:xfrm>
          <a:custGeom>
            <a:avLst/>
            <a:gdLst/>
            <a:ahLst/>
            <a:cxnLst/>
            <a:rect l="0" t="0" r="0" b="0"/>
            <a:pathLst>
              <a:path w="45721" h="262891">
                <a:moveTo>
                  <a:pt x="0" y="0"/>
                </a:moveTo>
                <a:lnTo>
                  <a:pt x="0" y="18204"/>
                </a:lnTo>
                <a:lnTo>
                  <a:pt x="1271" y="28646"/>
                </a:lnTo>
                <a:lnTo>
                  <a:pt x="3388" y="40688"/>
                </a:lnTo>
                <a:lnTo>
                  <a:pt x="21977" y="132921"/>
                </a:lnTo>
                <a:lnTo>
                  <a:pt x="26082" y="157194"/>
                </a:lnTo>
                <a:lnTo>
                  <a:pt x="28818" y="177186"/>
                </a:lnTo>
                <a:lnTo>
                  <a:pt x="30642" y="194324"/>
                </a:lnTo>
                <a:lnTo>
                  <a:pt x="33128" y="208290"/>
                </a:lnTo>
                <a:lnTo>
                  <a:pt x="36056" y="220140"/>
                </a:lnTo>
                <a:lnTo>
                  <a:pt x="39278" y="230580"/>
                </a:lnTo>
                <a:lnTo>
                  <a:pt x="41425" y="238810"/>
                </a:lnTo>
                <a:lnTo>
                  <a:pt x="42857" y="245567"/>
                </a:lnTo>
                <a:lnTo>
                  <a:pt x="45720" y="262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04"/>
          <p:cNvSpPr/>
          <p:nvPr/>
        </p:nvSpPr>
        <p:spPr>
          <a:xfrm>
            <a:off x="7749540" y="5462407"/>
            <a:ext cx="193149" cy="104003"/>
          </a:xfrm>
          <a:custGeom>
            <a:avLst/>
            <a:gdLst/>
            <a:ahLst/>
            <a:cxnLst/>
            <a:rect l="0" t="0" r="0" b="0"/>
            <a:pathLst>
              <a:path w="193149" h="104003">
                <a:moveTo>
                  <a:pt x="11429" y="104002"/>
                </a:moveTo>
                <a:lnTo>
                  <a:pt x="59157" y="24457"/>
                </a:lnTo>
                <a:lnTo>
                  <a:pt x="69917" y="12873"/>
                </a:lnTo>
                <a:lnTo>
                  <a:pt x="80902" y="5149"/>
                </a:lnTo>
                <a:lnTo>
                  <a:pt x="92034" y="0"/>
                </a:lnTo>
                <a:lnTo>
                  <a:pt x="104536" y="1648"/>
                </a:lnTo>
                <a:lnTo>
                  <a:pt x="117951" y="7826"/>
                </a:lnTo>
                <a:lnTo>
                  <a:pt x="169913" y="42107"/>
                </a:lnTo>
                <a:lnTo>
                  <a:pt x="179315" y="48769"/>
                </a:lnTo>
                <a:lnTo>
                  <a:pt x="186853" y="54480"/>
                </a:lnTo>
                <a:lnTo>
                  <a:pt x="193148" y="59557"/>
                </a:lnTo>
                <a:lnTo>
                  <a:pt x="192265" y="62942"/>
                </a:lnTo>
                <a:lnTo>
                  <a:pt x="186597" y="65199"/>
                </a:lnTo>
                <a:lnTo>
                  <a:pt x="177738" y="66703"/>
                </a:lnTo>
                <a:lnTo>
                  <a:pt x="122795" y="74889"/>
                </a:lnTo>
                <a:lnTo>
                  <a:pt x="103453" y="76973"/>
                </a:lnTo>
                <a:lnTo>
                  <a:pt x="85479" y="78363"/>
                </a:lnTo>
                <a:lnTo>
                  <a:pt x="68416" y="79290"/>
                </a:lnTo>
                <a:lnTo>
                  <a:pt x="53230" y="81177"/>
                </a:lnTo>
                <a:lnTo>
                  <a:pt x="39297" y="83706"/>
                </a:lnTo>
                <a:lnTo>
                  <a:pt x="0" y="92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05"/>
          <p:cNvSpPr/>
          <p:nvPr/>
        </p:nvSpPr>
        <p:spPr>
          <a:xfrm>
            <a:off x="7726776" y="5772232"/>
            <a:ext cx="137065" cy="208764"/>
          </a:xfrm>
          <a:custGeom>
            <a:avLst/>
            <a:gdLst/>
            <a:ahLst/>
            <a:cxnLst/>
            <a:rect l="0" t="0" r="0" b="0"/>
            <a:pathLst>
              <a:path w="137065" h="208764">
                <a:moveTo>
                  <a:pt x="114203" y="22777"/>
                </a:moveTo>
                <a:lnTo>
                  <a:pt x="108136" y="10642"/>
                </a:lnTo>
                <a:lnTo>
                  <a:pt x="105078" y="7067"/>
                </a:lnTo>
                <a:lnTo>
                  <a:pt x="101770" y="4684"/>
                </a:lnTo>
                <a:lnTo>
                  <a:pt x="93403" y="859"/>
                </a:lnTo>
                <a:lnTo>
                  <a:pt x="91446" y="545"/>
                </a:lnTo>
                <a:lnTo>
                  <a:pt x="88872" y="336"/>
                </a:lnTo>
                <a:lnTo>
                  <a:pt x="85886" y="197"/>
                </a:lnTo>
                <a:lnTo>
                  <a:pt x="69548" y="0"/>
                </a:lnTo>
                <a:lnTo>
                  <a:pt x="65383" y="1243"/>
                </a:lnTo>
                <a:lnTo>
                  <a:pt x="62606" y="3341"/>
                </a:lnTo>
                <a:lnTo>
                  <a:pt x="60756" y="6010"/>
                </a:lnTo>
                <a:lnTo>
                  <a:pt x="58251" y="7789"/>
                </a:lnTo>
                <a:lnTo>
                  <a:pt x="55312" y="8975"/>
                </a:lnTo>
                <a:lnTo>
                  <a:pt x="52083" y="9766"/>
                </a:lnTo>
                <a:lnTo>
                  <a:pt x="48660" y="10293"/>
                </a:lnTo>
                <a:lnTo>
                  <a:pt x="45108" y="10644"/>
                </a:lnTo>
                <a:lnTo>
                  <a:pt x="41469" y="10879"/>
                </a:lnTo>
                <a:lnTo>
                  <a:pt x="39044" y="13575"/>
                </a:lnTo>
                <a:lnTo>
                  <a:pt x="37428" y="17913"/>
                </a:lnTo>
                <a:lnTo>
                  <a:pt x="36349" y="23344"/>
                </a:lnTo>
                <a:lnTo>
                  <a:pt x="34361" y="28235"/>
                </a:lnTo>
                <a:lnTo>
                  <a:pt x="31765" y="32766"/>
                </a:lnTo>
                <a:lnTo>
                  <a:pt x="24224" y="43727"/>
                </a:lnTo>
                <a:lnTo>
                  <a:pt x="12405" y="61298"/>
                </a:lnTo>
                <a:lnTo>
                  <a:pt x="8239" y="70048"/>
                </a:lnTo>
                <a:lnTo>
                  <a:pt x="5460" y="78421"/>
                </a:lnTo>
                <a:lnTo>
                  <a:pt x="3607" y="86543"/>
                </a:lnTo>
                <a:lnTo>
                  <a:pt x="2373" y="93228"/>
                </a:lnTo>
                <a:lnTo>
                  <a:pt x="1549" y="98954"/>
                </a:lnTo>
                <a:lnTo>
                  <a:pt x="1001" y="104043"/>
                </a:lnTo>
                <a:lnTo>
                  <a:pt x="636" y="108704"/>
                </a:lnTo>
                <a:lnTo>
                  <a:pt x="391" y="113082"/>
                </a:lnTo>
                <a:lnTo>
                  <a:pt x="229" y="117270"/>
                </a:lnTo>
                <a:lnTo>
                  <a:pt x="0" y="153505"/>
                </a:lnTo>
                <a:lnTo>
                  <a:pt x="1238" y="165809"/>
                </a:lnTo>
                <a:lnTo>
                  <a:pt x="3333" y="176551"/>
                </a:lnTo>
                <a:lnTo>
                  <a:pt x="6000" y="186253"/>
                </a:lnTo>
                <a:lnTo>
                  <a:pt x="9047" y="193992"/>
                </a:lnTo>
                <a:lnTo>
                  <a:pt x="12350" y="200420"/>
                </a:lnTo>
                <a:lnTo>
                  <a:pt x="15821" y="205975"/>
                </a:lnTo>
                <a:lnTo>
                  <a:pt x="19405" y="208409"/>
                </a:lnTo>
                <a:lnTo>
                  <a:pt x="23064" y="208763"/>
                </a:lnTo>
                <a:lnTo>
                  <a:pt x="26774" y="207727"/>
                </a:lnTo>
                <a:lnTo>
                  <a:pt x="30517" y="207037"/>
                </a:lnTo>
                <a:lnTo>
                  <a:pt x="34282" y="206577"/>
                </a:lnTo>
                <a:lnTo>
                  <a:pt x="38063" y="206270"/>
                </a:lnTo>
                <a:lnTo>
                  <a:pt x="41853" y="204796"/>
                </a:lnTo>
                <a:lnTo>
                  <a:pt x="45650" y="202543"/>
                </a:lnTo>
                <a:lnTo>
                  <a:pt x="54801" y="195869"/>
                </a:lnTo>
                <a:lnTo>
                  <a:pt x="56822" y="194052"/>
                </a:lnTo>
                <a:lnTo>
                  <a:pt x="62453" y="188646"/>
                </a:lnTo>
                <a:lnTo>
                  <a:pt x="65734" y="184157"/>
                </a:lnTo>
                <a:lnTo>
                  <a:pt x="69190" y="178623"/>
                </a:lnTo>
                <a:lnTo>
                  <a:pt x="72764" y="172395"/>
                </a:lnTo>
                <a:lnTo>
                  <a:pt x="75148" y="166972"/>
                </a:lnTo>
                <a:lnTo>
                  <a:pt x="76736" y="162087"/>
                </a:lnTo>
                <a:lnTo>
                  <a:pt x="77795" y="157561"/>
                </a:lnTo>
                <a:lnTo>
                  <a:pt x="78501" y="153273"/>
                </a:lnTo>
                <a:lnTo>
                  <a:pt x="78973" y="149144"/>
                </a:lnTo>
                <a:lnTo>
                  <a:pt x="79287" y="145122"/>
                </a:lnTo>
                <a:lnTo>
                  <a:pt x="79495" y="139901"/>
                </a:lnTo>
                <a:lnTo>
                  <a:pt x="79727" y="127325"/>
                </a:lnTo>
                <a:lnTo>
                  <a:pt x="81059" y="120416"/>
                </a:lnTo>
                <a:lnTo>
                  <a:pt x="83217" y="113270"/>
                </a:lnTo>
                <a:lnTo>
                  <a:pt x="85926" y="105966"/>
                </a:lnTo>
                <a:lnTo>
                  <a:pt x="87732" y="99827"/>
                </a:lnTo>
                <a:lnTo>
                  <a:pt x="88936" y="94463"/>
                </a:lnTo>
                <a:lnTo>
                  <a:pt x="89738" y="89618"/>
                </a:lnTo>
                <a:lnTo>
                  <a:pt x="90273" y="85118"/>
                </a:lnTo>
                <a:lnTo>
                  <a:pt x="90630" y="80847"/>
                </a:lnTo>
                <a:lnTo>
                  <a:pt x="90868" y="76731"/>
                </a:lnTo>
                <a:lnTo>
                  <a:pt x="89756" y="72716"/>
                </a:lnTo>
                <a:lnTo>
                  <a:pt x="87746" y="68770"/>
                </a:lnTo>
                <a:lnTo>
                  <a:pt x="85135" y="64869"/>
                </a:lnTo>
                <a:lnTo>
                  <a:pt x="83395" y="60999"/>
                </a:lnTo>
                <a:lnTo>
                  <a:pt x="82234" y="57148"/>
                </a:lnTo>
                <a:lnTo>
                  <a:pt x="81461" y="53311"/>
                </a:lnTo>
                <a:lnTo>
                  <a:pt x="80945" y="49483"/>
                </a:lnTo>
                <a:lnTo>
                  <a:pt x="80601" y="45662"/>
                </a:lnTo>
                <a:lnTo>
                  <a:pt x="80219" y="40568"/>
                </a:lnTo>
                <a:lnTo>
                  <a:pt x="80117" y="40988"/>
                </a:lnTo>
                <a:lnTo>
                  <a:pt x="80004" y="44841"/>
                </a:lnTo>
                <a:lnTo>
                  <a:pt x="79925" y="67342"/>
                </a:lnTo>
                <a:lnTo>
                  <a:pt x="81191" y="71537"/>
                </a:lnTo>
                <a:lnTo>
                  <a:pt x="83305" y="74334"/>
                </a:lnTo>
                <a:lnTo>
                  <a:pt x="85985" y="76199"/>
                </a:lnTo>
                <a:lnTo>
                  <a:pt x="87771" y="78712"/>
                </a:lnTo>
                <a:lnTo>
                  <a:pt x="89756" y="84890"/>
                </a:lnTo>
                <a:lnTo>
                  <a:pt x="91555" y="88316"/>
                </a:lnTo>
                <a:lnTo>
                  <a:pt x="94024" y="91870"/>
                </a:lnTo>
                <a:lnTo>
                  <a:pt x="96941" y="95509"/>
                </a:lnTo>
                <a:lnTo>
                  <a:pt x="100155" y="100475"/>
                </a:lnTo>
                <a:lnTo>
                  <a:pt x="103568" y="106326"/>
                </a:lnTo>
                <a:lnTo>
                  <a:pt x="112103" y="121831"/>
                </a:lnTo>
                <a:lnTo>
                  <a:pt x="113270" y="127338"/>
                </a:lnTo>
                <a:lnTo>
                  <a:pt x="113581" y="130584"/>
                </a:lnTo>
                <a:lnTo>
                  <a:pt x="115059" y="134019"/>
                </a:lnTo>
                <a:lnTo>
                  <a:pt x="117314" y="137578"/>
                </a:lnTo>
                <a:lnTo>
                  <a:pt x="120086" y="141221"/>
                </a:lnTo>
                <a:lnTo>
                  <a:pt x="123206" y="144920"/>
                </a:lnTo>
                <a:lnTo>
                  <a:pt x="126555" y="148656"/>
                </a:lnTo>
                <a:lnTo>
                  <a:pt x="137064" y="1599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06"/>
          <p:cNvSpPr/>
          <p:nvPr/>
        </p:nvSpPr>
        <p:spPr>
          <a:xfrm>
            <a:off x="7909559" y="5719020"/>
            <a:ext cx="113827" cy="195102"/>
          </a:xfrm>
          <a:custGeom>
            <a:avLst/>
            <a:gdLst/>
            <a:ahLst/>
            <a:cxnLst/>
            <a:rect l="0" t="0" r="0" b="0"/>
            <a:pathLst>
              <a:path w="113827" h="195102">
                <a:moveTo>
                  <a:pt x="0" y="41699"/>
                </a:moveTo>
                <a:lnTo>
                  <a:pt x="0" y="73518"/>
                </a:lnTo>
                <a:lnTo>
                  <a:pt x="1271" y="80691"/>
                </a:lnTo>
                <a:lnTo>
                  <a:pt x="3388" y="88014"/>
                </a:lnTo>
                <a:lnTo>
                  <a:pt x="6068" y="95436"/>
                </a:lnTo>
                <a:lnTo>
                  <a:pt x="7856" y="101654"/>
                </a:lnTo>
                <a:lnTo>
                  <a:pt x="9047" y="107069"/>
                </a:lnTo>
                <a:lnTo>
                  <a:pt x="9842" y="111949"/>
                </a:lnTo>
                <a:lnTo>
                  <a:pt x="10371" y="119013"/>
                </a:lnTo>
                <a:lnTo>
                  <a:pt x="10724" y="127532"/>
                </a:lnTo>
                <a:lnTo>
                  <a:pt x="10959" y="137021"/>
                </a:lnTo>
                <a:lnTo>
                  <a:pt x="12387" y="148427"/>
                </a:lnTo>
                <a:lnTo>
                  <a:pt x="14608" y="161111"/>
                </a:lnTo>
                <a:lnTo>
                  <a:pt x="21230" y="193698"/>
                </a:lnTo>
                <a:lnTo>
                  <a:pt x="21773" y="195101"/>
                </a:lnTo>
                <a:lnTo>
                  <a:pt x="22136" y="194767"/>
                </a:lnTo>
                <a:lnTo>
                  <a:pt x="22539" y="191010"/>
                </a:lnTo>
                <a:lnTo>
                  <a:pt x="22718" y="185107"/>
                </a:lnTo>
                <a:lnTo>
                  <a:pt x="22859" y="141167"/>
                </a:lnTo>
                <a:lnTo>
                  <a:pt x="22859" y="113417"/>
                </a:lnTo>
                <a:lnTo>
                  <a:pt x="24130" y="103481"/>
                </a:lnTo>
                <a:lnTo>
                  <a:pt x="26247" y="91778"/>
                </a:lnTo>
                <a:lnTo>
                  <a:pt x="28928" y="78895"/>
                </a:lnTo>
                <a:lnTo>
                  <a:pt x="31985" y="67766"/>
                </a:lnTo>
                <a:lnTo>
                  <a:pt x="35294" y="57808"/>
                </a:lnTo>
                <a:lnTo>
                  <a:pt x="38769" y="48628"/>
                </a:lnTo>
                <a:lnTo>
                  <a:pt x="42357" y="41239"/>
                </a:lnTo>
                <a:lnTo>
                  <a:pt x="46018" y="35042"/>
                </a:lnTo>
                <a:lnTo>
                  <a:pt x="49729" y="29641"/>
                </a:lnTo>
                <a:lnTo>
                  <a:pt x="53472" y="23501"/>
                </a:lnTo>
                <a:lnTo>
                  <a:pt x="57239" y="16867"/>
                </a:lnTo>
                <a:lnTo>
                  <a:pt x="61019" y="9905"/>
                </a:lnTo>
                <a:lnTo>
                  <a:pt x="64810" y="5263"/>
                </a:lnTo>
                <a:lnTo>
                  <a:pt x="68607" y="2168"/>
                </a:lnTo>
                <a:lnTo>
                  <a:pt x="72408" y="105"/>
                </a:lnTo>
                <a:lnTo>
                  <a:pt x="76212" y="0"/>
                </a:lnTo>
                <a:lnTo>
                  <a:pt x="80018" y="1200"/>
                </a:lnTo>
                <a:lnTo>
                  <a:pt x="83825" y="3270"/>
                </a:lnTo>
                <a:lnTo>
                  <a:pt x="86364" y="5920"/>
                </a:lnTo>
                <a:lnTo>
                  <a:pt x="88056" y="8956"/>
                </a:lnTo>
                <a:lnTo>
                  <a:pt x="89184" y="12251"/>
                </a:lnTo>
                <a:lnTo>
                  <a:pt x="91206" y="14447"/>
                </a:lnTo>
                <a:lnTo>
                  <a:pt x="93824" y="15911"/>
                </a:lnTo>
                <a:lnTo>
                  <a:pt x="96840" y="16888"/>
                </a:lnTo>
                <a:lnTo>
                  <a:pt x="98850" y="18808"/>
                </a:lnTo>
                <a:lnTo>
                  <a:pt x="100190" y="21359"/>
                </a:lnTo>
                <a:lnTo>
                  <a:pt x="101084" y="24329"/>
                </a:lnTo>
                <a:lnTo>
                  <a:pt x="101679" y="27579"/>
                </a:lnTo>
                <a:lnTo>
                  <a:pt x="102076" y="31016"/>
                </a:lnTo>
                <a:lnTo>
                  <a:pt x="102341" y="34577"/>
                </a:lnTo>
                <a:lnTo>
                  <a:pt x="102517" y="38221"/>
                </a:lnTo>
                <a:lnTo>
                  <a:pt x="102713" y="45657"/>
                </a:lnTo>
                <a:lnTo>
                  <a:pt x="104036" y="51958"/>
                </a:lnTo>
                <a:lnTo>
                  <a:pt x="106188" y="59968"/>
                </a:lnTo>
                <a:lnTo>
                  <a:pt x="108891" y="69119"/>
                </a:lnTo>
                <a:lnTo>
                  <a:pt x="110694" y="77759"/>
                </a:lnTo>
                <a:lnTo>
                  <a:pt x="111897" y="86059"/>
                </a:lnTo>
                <a:lnTo>
                  <a:pt x="112698" y="94133"/>
                </a:lnTo>
                <a:lnTo>
                  <a:pt x="113232" y="103325"/>
                </a:lnTo>
                <a:lnTo>
                  <a:pt x="113826" y="123699"/>
                </a:lnTo>
                <a:lnTo>
                  <a:pt x="112714" y="133196"/>
                </a:lnTo>
                <a:lnTo>
                  <a:pt x="102870" y="1788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07"/>
          <p:cNvSpPr/>
          <p:nvPr/>
        </p:nvSpPr>
        <p:spPr>
          <a:xfrm>
            <a:off x="8051940" y="5680722"/>
            <a:ext cx="154592" cy="421140"/>
          </a:xfrm>
          <a:custGeom>
            <a:avLst/>
            <a:gdLst/>
            <a:ahLst/>
            <a:cxnLst/>
            <a:rect l="0" t="0" r="0" b="0"/>
            <a:pathLst>
              <a:path w="154592" h="421140">
                <a:moveTo>
                  <a:pt x="131939" y="11417"/>
                </a:moveTo>
                <a:lnTo>
                  <a:pt x="125872" y="5350"/>
                </a:lnTo>
                <a:lnTo>
                  <a:pt x="122814" y="3562"/>
                </a:lnTo>
                <a:lnTo>
                  <a:pt x="119506" y="2371"/>
                </a:lnTo>
                <a:lnTo>
                  <a:pt x="116031" y="1576"/>
                </a:lnTo>
                <a:lnTo>
                  <a:pt x="112443" y="1047"/>
                </a:lnTo>
                <a:lnTo>
                  <a:pt x="108782" y="694"/>
                </a:lnTo>
                <a:lnTo>
                  <a:pt x="99849" y="127"/>
                </a:lnTo>
                <a:lnTo>
                  <a:pt x="95240" y="49"/>
                </a:lnTo>
                <a:lnTo>
                  <a:pt x="75866" y="0"/>
                </a:lnTo>
                <a:lnTo>
                  <a:pt x="69158" y="1266"/>
                </a:lnTo>
                <a:lnTo>
                  <a:pt x="62145" y="3380"/>
                </a:lnTo>
                <a:lnTo>
                  <a:pt x="54930" y="6059"/>
                </a:lnTo>
                <a:lnTo>
                  <a:pt x="50120" y="9115"/>
                </a:lnTo>
                <a:lnTo>
                  <a:pt x="46912" y="12423"/>
                </a:lnTo>
                <a:lnTo>
                  <a:pt x="44775" y="15898"/>
                </a:lnTo>
                <a:lnTo>
                  <a:pt x="40810" y="20754"/>
                </a:lnTo>
                <a:lnTo>
                  <a:pt x="35626" y="26532"/>
                </a:lnTo>
                <a:lnTo>
                  <a:pt x="29631" y="32924"/>
                </a:lnTo>
                <a:lnTo>
                  <a:pt x="25634" y="38455"/>
                </a:lnTo>
                <a:lnTo>
                  <a:pt x="21192" y="47987"/>
                </a:lnTo>
                <a:lnTo>
                  <a:pt x="18738" y="53577"/>
                </a:lnTo>
                <a:lnTo>
                  <a:pt x="12624" y="66562"/>
                </a:lnTo>
                <a:lnTo>
                  <a:pt x="9060" y="77412"/>
                </a:lnTo>
                <a:lnTo>
                  <a:pt x="6206" y="89009"/>
                </a:lnTo>
                <a:lnTo>
                  <a:pt x="705" y="106863"/>
                </a:lnTo>
                <a:lnTo>
                  <a:pt x="0" y="116958"/>
                </a:lnTo>
                <a:lnTo>
                  <a:pt x="800" y="127497"/>
                </a:lnTo>
                <a:lnTo>
                  <a:pt x="2603" y="138334"/>
                </a:lnTo>
                <a:lnTo>
                  <a:pt x="3805" y="146829"/>
                </a:lnTo>
                <a:lnTo>
                  <a:pt x="5141" y="159654"/>
                </a:lnTo>
                <a:lnTo>
                  <a:pt x="6767" y="163581"/>
                </a:lnTo>
                <a:lnTo>
                  <a:pt x="9121" y="166200"/>
                </a:lnTo>
                <a:lnTo>
                  <a:pt x="11960" y="167946"/>
                </a:lnTo>
                <a:lnTo>
                  <a:pt x="13854" y="170380"/>
                </a:lnTo>
                <a:lnTo>
                  <a:pt x="15115" y="173272"/>
                </a:lnTo>
                <a:lnTo>
                  <a:pt x="15957" y="176471"/>
                </a:lnTo>
                <a:lnTo>
                  <a:pt x="17788" y="178603"/>
                </a:lnTo>
                <a:lnTo>
                  <a:pt x="20278" y="180024"/>
                </a:lnTo>
                <a:lnTo>
                  <a:pt x="23208" y="180972"/>
                </a:lnTo>
                <a:lnTo>
                  <a:pt x="26432" y="180334"/>
                </a:lnTo>
                <a:lnTo>
                  <a:pt x="29851" y="178638"/>
                </a:lnTo>
                <a:lnTo>
                  <a:pt x="38396" y="172860"/>
                </a:lnTo>
                <a:lnTo>
                  <a:pt x="41638" y="169846"/>
                </a:lnTo>
                <a:lnTo>
                  <a:pt x="52011" y="159723"/>
                </a:lnTo>
                <a:lnTo>
                  <a:pt x="55794" y="154738"/>
                </a:lnTo>
                <a:lnTo>
                  <a:pt x="59998" y="145812"/>
                </a:lnTo>
                <a:lnTo>
                  <a:pt x="63658" y="140384"/>
                </a:lnTo>
                <a:lnTo>
                  <a:pt x="68638" y="134225"/>
                </a:lnTo>
                <a:lnTo>
                  <a:pt x="74498" y="127579"/>
                </a:lnTo>
                <a:lnTo>
                  <a:pt x="79676" y="119339"/>
                </a:lnTo>
                <a:lnTo>
                  <a:pt x="84397" y="110035"/>
                </a:lnTo>
                <a:lnTo>
                  <a:pt x="88815" y="100022"/>
                </a:lnTo>
                <a:lnTo>
                  <a:pt x="93030" y="89537"/>
                </a:lnTo>
                <a:lnTo>
                  <a:pt x="101099" y="67727"/>
                </a:lnTo>
                <a:lnTo>
                  <a:pt x="102490" y="57847"/>
                </a:lnTo>
                <a:lnTo>
                  <a:pt x="102146" y="48721"/>
                </a:lnTo>
                <a:lnTo>
                  <a:pt x="99648" y="35617"/>
                </a:lnTo>
                <a:lnTo>
                  <a:pt x="98982" y="33900"/>
                </a:lnTo>
                <a:lnTo>
                  <a:pt x="98538" y="34026"/>
                </a:lnTo>
                <a:lnTo>
                  <a:pt x="101432" y="34166"/>
                </a:lnTo>
                <a:lnTo>
                  <a:pt x="103980" y="34203"/>
                </a:lnTo>
                <a:lnTo>
                  <a:pt x="108220" y="43118"/>
                </a:lnTo>
                <a:lnTo>
                  <a:pt x="113587" y="57951"/>
                </a:lnTo>
                <a:lnTo>
                  <a:pt x="119704" y="76730"/>
                </a:lnTo>
                <a:lnTo>
                  <a:pt x="125053" y="90519"/>
                </a:lnTo>
                <a:lnTo>
                  <a:pt x="129888" y="100982"/>
                </a:lnTo>
                <a:lnTo>
                  <a:pt x="134382" y="109227"/>
                </a:lnTo>
                <a:lnTo>
                  <a:pt x="138648" y="119804"/>
                </a:lnTo>
                <a:lnTo>
                  <a:pt x="142762" y="131935"/>
                </a:lnTo>
                <a:lnTo>
                  <a:pt x="146775" y="145102"/>
                </a:lnTo>
                <a:lnTo>
                  <a:pt x="149450" y="161501"/>
                </a:lnTo>
                <a:lnTo>
                  <a:pt x="151233" y="180053"/>
                </a:lnTo>
                <a:lnTo>
                  <a:pt x="153214" y="215906"/>
                </a:lnTo>
                <a:lnTo>
                  <a:pt x="154095" y="240308"/>
                </a:lnTo>
                <a:lnTo>
                  <a:pt x="154591" y="268326"/>
                </a:lnTo>
                <a:lnTo>
                  <a:pt x="153390" y="276670"/>
                </a:lnTo>
                <a:lnTo>
                  <a:pt x="151320" y="284773"/>
                </a:lnTo>
                <a:lnTo>
                  <a:pt x="148670" y="292714"/>
                </a:lnTo>
                <a:lnTo>
                  <a:pt x="146903" y="300549"/>
                </a:lnTo>
                <a:lnTo>
                  <a:pt x="145725" y="308311"/>
                </a:lnTo>
                <a:lnTo>
                  <a:pt x="144940" y="316027"/>
                </a:lnTo>
                <a:lnTo>
                  <a:pt x="143146" y="323710"/>
                </a:lnTo>
                <a:lnTo>
                  <a:pt x="140680" y="331373"/>
                </a:lnTo>
                <a:lnTo>
                  <a:pt x="137767" y="339021"/>
                </a:lnTo>
                <a:lnTo>
                  <a:pt x="134530" y="350906"/>
                </a:lnTo>
                <a:lnTo>
                  <a:pt x="133666" y="355853"/>
                </a:lnTo>
                <a:lnTo>
                  <a:pt x="129321" y="364736"/>
                </a:lnTo>
                <a:lnTo>
                  <a:pt x="126384" y="368883"/>
                </a:lnTo>
                <a:lnTo>
                  <a:pt x="123156" y="374188"/>
                </a:lnTo>
                <a:lnTo>
                  <a:pt x="119734" y="380265"/>
                </a:lnTo>
                <a:lnTo>
                  <a:pt x="116182" y="386856"/>
                </a:lnTo>
                <a:lnTo>
                  <a:pt x="112545" y="391249"/>
                </a:lnTo>
                <a:lnTo>
                  <a:pt x="108850" y="394179"/>
                </a:lnTo>
                <a:lnTo>
                  <a:pt x="105116" y="396131"/>
                </a:lnTo>
                <a:lnTo>
                  <a:pt x="101357" y="398703"/>
                </a:lnTo>
                <a:lnTo>
                  <a:pt x="97581" y="401688"/>
                </a:lnTo>
                <a:lnTo>
                  <a:pt x="93794" y="404948"/>
                </a:lnTo>
                <a:lnTo>
                  <a:pt x="89999" y="407121"/>
                </a:lnTo>
                <a:lnTo>
                  <a:pt x="86199" y="408570"/>
                </a:lnTo>
                <a:lnTo>
                  <a:pt x="82396" y="409536"/>
                </a:lnTo>
                <a:lnTo>
                  <a:pt x="78591" y="411449"/>
                </a:lnTo>
                <a:lnTo>
                  <a:pt x="74784" y="413995"/>
                </a:lnTo>
                <a:lnTo>
                  <a:pt x="70975" y="416963"/>
                </a:lnTo>
                <a:lnTo>
                  <a:pt x="67167" y="418941"/>
                </a:lnTo>
                <a:lnTo>
                  <a:pt x="63358" y="420260"/>
                </a:lnTo>
                <a:lnTo>
                  <a:pt x="59548" y="421139"/>
                </a:lnTo>
                <a:lnTo>
                  <a:pt x="55738" y="420455"/>
                </a:lnTo>
                <a:lnTo>
                  <a:pt x="51928" y="418729"/>
                </a:lnTo>
                <a:lnTo>
                  <a:pt x="40500" y="4114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8"/>
          <p:cNvSpPr/>
          <p:nvPr/>
        </p:nvSpPr>
        <p:spPr>
          <a:xfrm>
            <a:off x="8252459" y="5520689"/>
            <a:ext cx="34292" cy="342901"/>
          </a:xfrm>
          <a:custGeom>
            <a:avLst/>
            <a:gdLst/>
            <a:ahLst/>
            <a:cxnLst/>
            <a:rect l="0" t="0" r="0" b="0"/>
            <a:pathLst>
              <a:path w="34292" h="342901">
                <a:moveTo>
                  <a:pt x="0" y="0"/>
                </a:moveTo>
                <a:lnTo>
                  <a:pt x="6068" y="12136"/>
                </a:lnTo>
                <a:lnTo>
                  <a:pt x="9125" y="20791"/>
                </a:lnTo>
                <a:lnTo>
                  <a:pt x="12434" y="31641"/>
                </a:lnTo>
                <a:lnTo>
                  <a:pt x="15909" y="43954"/>
                </a:lnTo>
                <a:lnTo>
                  <a:pt x="16957" y="58513"/>
                </a:lnTo>
                <a:lnTo>
                  <a:pt x="16385" y="74569"/>
                </a:lnTo>
                <a:lnTo>
                  <a:pt x="14733" y="91623"/>
                </a:lnTo>
                <a:lnTo>
                  <a:pt x="13632" y="105532"/>
                </a:lnTo>
                <a:lnTo>
                  <a:pt x="12898" y="117345"/>
                </a:lnTo>
                <a:lnTo>
                  <a:pt x="12409" y="127760"/>
                </a:lnTo>
                <a:lnTo>
                  <a:pt x="13353" y="141054"/>
                </a:lnTo>
                <a:lnTo>
                  <a:pt x="15252" y="156266"/>
                </a:lnTo>
                <a:lnTo>
                  <a:pt x="17788" y="172757"/>
                </a:lnTo>
                <a:lnTo>
                  <a:pt x="19479" y="186292"/>
                </a:lnTo>
                <a:lnTo>
                  <a:pt x="20606" y="197855"/>
                </a:lnTo>
                <a:lnTo>
                  <a:pt x="21358" y="208103"/>
                </a:lnTo>
                <a:lnTo>
                  <a:pt x="21859" y="223825"/>
                </a:lnTo>
                <a:lnTo>
                  <a:pt x="22821" y="320691"/>
                </a:lnTo>
                <a:lnTo>
                  <a:pt x="24104" y="324284"/>
                </a:lnTo>
                <a:lnTo>
                  <a:pt x="26230" y="326680"/>
                </a:lnTo>
                <a:lnTo>
                  <a:pt x="34291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09"/>
          <p:cNvSpPr/>
          <p:nvPr/>
        </p:nvSpPr>
        <p:spPr>
          <a:xfrm>
            <a:off x="8321040" y="5669379"/>
            <a:ext cx="182880" cy="182712"/>
          </a:xfrm>
          <a:custGeom>
            <a:avLst/>
            <a:gdLst/>
            <a:ahLst/>
            <a:cxnLst/>
            <a:rect l="0" t="0" r="0" b="0"/>
            <a:pathLst>
              <a:path w="182880" h="182712">
                <a:moveTo>
                  <a:pt x="0" y="102771"/>
                </a:moveTo>
                <a:lnTo>
                  <a:pt x="36710" y="102771"/>
                </a:lnTo>
                <a:lnTo>
                  <a:pt x="40982" y="101500"/>
                </a:lnTo>
                <a:lnTo>
                  <a:pt x="45102" y="99384"/>
                </a:lnTo>
                <a:lnTo>
                  <a:pt x="49118" y="96703"/>
                </a:lnTo>
                <a:lnTo>
                  <a:pt x="53065" y="94916"/>
                </a:lnTo>
                <a:lnTo>
                  <a:pt x="56967" y="93724"/>
                </a:lnTo>
                <a:lnTo>
                  <a:pt x="60838" y="92929"/>
                </a:lnTo>
                <a:lnTo>
                  <a:pt x="64688" y="91130"/>
                </a:lnTo>
                <a:lnTo>
                  <a:pt x="68525" y="88660"/>
                </a:lnTo>
                <a:lnTo>
                  <a:pt x="72353" y="85743"/>
                </a:lnTo>
                <a:lnTo>
                  <a:pt x="76175" y="82529"/>
                </a:lnTo>
                <a:lnTo>
                  <a:pt x="79993" y="79116"/>
                </a:lnTo>
                <a:lnTo>
                  <a:pt x="87622" y="71937"/>
                </a:lnTo>
                <a:lnTo>
                  <a:pt x="106678" y="53194"/>
                </a:lnTo>
                <a:lnTo>
                  <a:pt x="109219" y="49399"/>
                </a:lnTo>
                <a:lnTo>
                  <a:pt x="110912" y="45600"/>
                </a:lnTo>
                <a:lnTo>
                  <a:pt x="112041" y="41797"/>
                </a:lnTo>
                <a:lnTo>
                  <a:pt x="112794" y="37992"/>
                </a:lnTo>
                <a:lnTo>
                  <a:pt x="113296" y="34184"/>
                </a:lnTo>
                <a:lnTo>
                  <a:pt x="113631" y="30376"/>
                </a:lnTo>
                <a:lnTo>
                  <a:pt x="112583" y="25298"/>
                </a:lnTo>
                <a:lnTo>
                  <a:pt x="110616" y="19372"/>
                </a:lnTo>
                <a:lnTo>
                  <a:pt x="104399" y="3747"/>
                </a:lnTo>
                <a:lnTo>
                  <a:pt x="102620" y="2465"/>
                </a:lnTo>
                <a:lnTo>
                  <a:pt x="97255" y="1040"/>
                </a:lnTo>
                <a:lnTo>
                  <a:pt x="94047" y="660"/>
                </a:lnTo>
                <a:lnTo>
                  <a:pt x="90638" y="407"/>
                </a:lnTo>
                <a:lnTo>
                  <a:pt x="82109" y="0"/>
                </a:lnTo>
                <a:lnTo>
                  <a:pt x="77556" y="3332"/>
                </a:lnTo>
                <a:lnTo>
                  <a:pt x="74563" y="5998"/>
                </a:lnTo>
                <a:lnTo>
                  <a:pt x="71298" y="7775"/>
                </a:lnTo>
                <a:lnTo>
                  <a:pt x="67852" y="8960"/>
                </a:lnTo>
                <a:lnTo>
                  <a:pt x="64285" y="9750"/>
                </a:lnTo>
                <a:lnTo>
                  <a:pt x="61907" y="11547"/>
                </a:lnTo>
                <a:lnTo>
                  <a:pt x="60321" y="14015"/>
                </a:lnTo>
                <a:lnTo>
                  <a:pt x="59264" y="16930"/>
                </a:lnTo>
                <a:lnTo>
                  <a:pt x="57289" y="21413"/>
                </a:lnTo>
                <a:lnTo>
                  <a:pt x="51708" y="33168"/>
                </a:lnTo>
                <a:lnTo>
                  <a:pt x="48442" y="38589"/>
                </a:lnTo>
                <a:lnTo>
                  <a:pt x="44995" y="43473"/>
                </a:lnTo>
                <a:lnTo>
                  <a:pt x="41426" y="47999"/>
                </a:lnTo>
                <a:lnTo>
                  <a:pt x="39047" y="52286"/>
                </a:lnTo>
                <a:lnTo>
                  <a:pt x="37462" y="56414"/>
                </a:lnTo>
                <a:lnTo>
                  <a:pt x="36404" y="60436"/>
                </a:lnTo>
                <a:lnTo>
                  <a:pt x="34429" y="64388"/>
                </a:lnTo>
                <a:lnTo>
                  <a:pt x="31843" y="68292"/>
                </a:lnTo>
                <a:lnTo>
                  <a:pt x="28848" y="72165"/>
                </a:lnTo>
                <a:lnTo>
                  <a:pt x="26852" y="77286"/>
                </a:lnTo>
                <a:lnTo>
                  <a:pt x="25521" y="83241"/>
                </a:lnTo>
                <a:lnTo>
                  <a:pt x="24634" y="89751"/>
                </a:lnTo>
                <a:lnTo>
                  <a:pt x="24042" y="95361"/>
                </a:lnTo>
                <a:lnTo>
                  <a:pt x="23649" y="100371"/>
                </a:lnTo>
                <a:lnTo>
                  <a:pt x="23385" y="104980"/>
                </a:lnTo>
                <a:lnTo>
                  <a:pt x="23093" y="123649"/>
                </a:lnTo>
                <a:lnTo>
                  <a:pt x="23015" y="135739"/>
                </a:lnTo>
                <a:lnTo>
                  <a:pt x="24233" y="145070"/>
                </a:lnTo>
                <a:lnTo>
                  <a:pt x="26315" y="152560"/>
                </a:lnTo>
                <a:lnTo>
                  <a:pt x="28973" y="158824"/>
                </a:lnTo>
                <a:lnTo>
                  <a:pt x="32015" y="164269"/>
                </a:lnTo>
                <a:lnTo>
                  <a:pt x="35314" y="169170"/>
                </a:lnTo>
                <a:lnTo>
                  <a:pt x="38782" y="173706"/>
                </a:lnTo>
                <a:lnTo>
                  <a:pt x="43634" y="176731"/>
                </a:lnTo>
                <a:lnTo>
                  <a:pt x="49410" y="178748"/>
                </a:lnTo>
                <a:lnTo>
                  <a:pt x="64793" y="181983"/>
                </a:lnTo>
                <a:lnTo>
                  <a:pt x="70283" y="182426"/>
                </a:lnTo>
                <a:lnTo>
                  <a:pt x="76956" y="182623"/>
                </a:lnTo>
                <a:lnTo>
                  <a:pt x="84156" y="182711"/>
                </a:lnTo>
                <a:lnTo>
                  <a:pt x="90393" y="181464"/>
                </a:lnTo>
                <a:lnTo>
                  <a:pt x="98363" y="179363"/>
                </a:lnTo>
                <a:lnTo>
                  <a:pt x="107485" y="176692"/>
                </a:lnTo>
                <a:lnTo>
                  <a:pt x="114837" y="174911"/>
                </a:lnTo>
                <a:lnTo>
                  <a:pt x="121007" y="173724"/>
                </a:lnTo>
                <a:lnTo>
                  <a:pt x="126391" y="172933"/>
                </a:lnTo>
                <a:lnTo>
                  <a:pt x="132521" y="169866"/>
                </a:lnTo>
                <a:lnTo>
                  <a:pt x="139147" y="165281"/>
                </a:lnTo>
                <a:lnTo>
                  <a:pt x="146105" y="159684"/>
                </a:lnTo>
                <a:lnTo>
                  <a:pt x="152013" y="154683"/>
                </a:lnTo>
                <a:lnTo>
                  <a:pt x="157222" y="150078"/>
                </a:lnTo>
                <a:lnTo>
                  <a:pt x="161964" y="145739"/>
                </a:lnTo>
                <a:lnTo>
                  <a:pt x="166396" y="142846"/>
                </a:lnTo>
                <a:lnTo>
                  <a:pt x="170620" y="140917"/>
                </a:lnTo>
                <a:lnTo>
                  <a:pt x="182879" y="1370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hapeswithsqua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 a simple non-over the top presentation, Enjoy -D</Template>
  <TotalTime>175</TotalTime>
  <Words>884</Words>
  <Application>Microsoft Office PowerPoint</Application>
  <PresentationFormat>On-screen Show (4:3)</PresentationFormat>
  <Paragraphs>96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shapeswithsquares</vt:lpstr>
      <vt:lpstr>Defined Terms and Postulates</vt:lpstr>
      <vt:lpstr>Defined terms</vt:lpstr>
      <vt:lpstr>More about space and points</vt:lpstr>
      <vt:lpstr>Intersections</vt:lpstr>
      <vt:lpstr>Line segments and betweenness</vt:lpstr>
      <vt:lpstr>Rays</vt:lpstr>
      <vt:lpstr>More about segments</vt:lpstr>
      <vt:lpstr>Even more about segments</vt:lpstr>
      <vt:lpstr>About angles</vt:lpstr>
      <vt:lpstr>Naming angles</vt:lpstr>
      <vt:lpstr>Measuring angles</vt:lpstr>
      <vt:lpstr>Congruent Angles and Adjacent Angles</vt:lpstr>
      <vt:lpstr>Making conclusions</vt:lpstr>
      <vt:lpstr>What is a postulate?</vt:lpstr>
      <vt:lpstr>Postulate 1 Ruler Postulate</vt:lpstr>
      <vt:lpstr>Postulate 2 Segment Addition Postulate</vt:lpstr>
      <vt:lpstr>Postulate 3 Protractor Postulate </vt:lpstr>
      <vt:lpstr>Postulate 4 Angle Addition Postulate </vt:lpstr>
      <vt:lpstr>Postulate 5</vt:lpstr>
      <vt:lpstr>Postulate 6</vt:lpstr>
      <vt:lpstr>Postulate 7</vt:lpstr>
      <vt:lpstr>Postulate 8</vt:lpstr>
      <vt:lpstr>Postulate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Defined Terms and Postulates</dc:title>
  <dc:creator>Ameena</dc:creator>
  <cp:lastModifiedBy>Ameena</cp:lastModifiedBy>
  <cp:revision>17</cp:revision>
  <dcterms:created xsi:type="dcterms:W3CDTF">2008-04-01T21:49:56Z</dcterms:created>
  <dcterms:modified xsi:type="dcterms:W3CDTF">2008-04-02T17:05:22Z</dcterms:modified>
</cp:coreProperties>
</file>